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92" r:id="rId2"/>
    <p:sldId id="280" r:id="rId3"/>
    <p:sldId id="283" r:id="rId4"/>
    <p:sldId id="296" r:id="rId5"/>
    <p:sldId id="284" r:id="rId6"/>
    <p:sldId id="286" r:id="rId7"/>
    <p:sldId id="287" r:id="rId8"/>
    <p:sldId id="288" r:id="rId9"/>
    <p:sldId id="290" r:id="rId10"/>
    <p:sldId id="295" r:id="rId11"/>
    <p:sldId id="297" r:id="rId12"/>
    <p:sldId id="298" r:id="rId13"/>
    <p:sldId id="29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142A"/>
    <a:srgbClr val="53B4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p:scale>
          <a:sx n="121" d="100"/>
          <a:sy n="121" d="100"/>
        </p:scale>
        <p:origin x="-108" y="-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358DA6-26BA-4752-9F73-57B8CCA2A966}"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es-ES"/>
        </a:p>
      </dgm:t>
    </dgm:pt>
    <dgm:pt modelId="{4B615969-A2B9-4E0B-A6AF-C48ADFB32465}">
      <dgm:prSet phldrT="[Texto]" custT="1"/>
      <dgm:spPr/>
      <dgm:t>
        <a:bodyPr/>
        <a:lstStyle/>
        <a:p>
          <a:r>
            <a:rPr lang="es-ES" sz="2500" u="sng" dirty="0" smtClean="0">
              <a:solidFill>
                <a:schemeClr val="bg2"/>
              </a:solidFill>
            </a:rPr>
            <a:t>LUCES</a:t>
          </a:r>
        </a:p>
        <a:p>
          <a:r>
            <a:rPr lang="es-ES" sz="2500" dirty="0" smtClean="0">
              <a:solidFill>
                <a:schemeClr val="bg2"/>
              </a:solidFill>
            </a:rPr>
            <a:t>- 173 EDUSIS</a:t>
          </a:r>
        </a:p>
        <a:p>
          <a:r>
            <a:rPr lang="es-ES" sz="2500" dirty="0" smtClean="0">
              <a:solidFill>
                <a:schemeClr val="bg2"/>
              </a:solidFill>
            </a:rPr>
            <a:t>- Planificación estratégica</a:t>
          </a:r>
        </a:p>
        <a:p>
          <a:r>
            <a:rPr lang="es-ES" sz="2500" dirty="0" smtClean="0">
              <a:solidFill>
                <a:schemeClr val="bg2"/>
              </a:solidFill>
            </a:rPr>
            <a:t>- Autonomía de gestión</a:t>
          </a:r>
        </a:p>
        <a:p>
          <a:r>
            <a:rPr lang="es-ES" sz="2500" dirty="0" smtClean="0">
              <a:solidFill>
                <a:schemeClr val="bg2"/>
              </a:solidFill>
            </a:rPr>
            <a:t>- Sinergias MRR</a:t>
          </a:r>
          <a:endParaRPr lang="es-ES" sz="2500" dirty="0">
            <a:solidFill>
              <a:schemeClr val="bg2"/>
            </a:solidFill>
          </a:endParaRPr>
        </a:p>
      </dgm:t>
    </dgm:pt>
    <dgm:pt modelId="{8EF4D214-FC9C-4957-A30F-564FA6B6FCB8}" type="parTrans" cxnId="{F5CD5469-9520-4094-8C4C-E33CE72464EE}">
      <dgm:prSet/>
      <dgm:spPr/>
      <dgm:t>
        <a:bodyPr/>
        <a:lstStyle/>
        <a:p>
          <a:endParaRPr lang="es-ES"/>
        </a:p>
      </dgm:t>
    </dgm:pt>
    <dgm:pt modelId="{137B1F9F-53F4-45E3-8F7D-D8EF78D27CE4}" type="sibTrans" cxnId="{F5CD5469-9520-4094-8C4C-E33CE72464EE}">
      <dgm:prSet/>
      <dgm:spPr/>
      <dgm:t>
        <a:bodyPr/>
        <a:lstStyle/>
        <a:p>
          <a:endParaRPr lang="es-ES"/>
        </a:p>
      </dgm:t>
    </dgm:pt>
    <dgm:pt modelId="{4AFFEBCF-367F-453D-9AB9-558C9202484A}">
      <dgm:prSet phldrT="[Texto]" custT="1"/>
      <dgm:spPr/>
      <dgm:t>
        <a:bodyPr/>
        <a:lstStyle/>
        <a:p>
          <a:r>
            <a:rPr lang="es-ES" sz="2500" u="sng" dirty="0" smtClean="0">
              <a:solidFill>
                <a:schemeClr val="bg2"/>
              </a:solidFill>
            </a:rPr>
            <a:t>SOMBRAS</a:t>
          </a:r>
        </a:p>
        <a:p>
          <a:r>
            <a:rPr lang="es-ES" sz="2500" u="none" dirty="0" smtClean="0">
              <a:solidFill>
                <a:schemeClr val="bg2"/>
              </a:solidFill>
            </a:rPr>
            <a:t>-Complejidad puesta en marcha</a:t>
          </a:r>
        </a:p>
        <a:p>
          <a:r>
            <a:rPr lang="es-ES" sz="2500" dirty="0" smtClean="0">
              <a:solidFill>
                <a:schemeClr val="bg2"/>
              </a:solidFill>
            </a:rPr>
            <a:t>- Rigidez en líneas de actuación</a:t>
          </a:r>
        </a:p>
        <a:p>
          <a:r>
            <a:rPr lang="es-ES" sz="2500" dirty="0" smtClean="0">
              <a:solidFill>
                <a:schemeClr val="bg2"/>
              </a:solidFill>
            </a:rPr>
            <a:t>- Escasa flexibilidad</a:t>
          </a:r>
        </a:p>
        <a:p>
          <a:r>
            <a:rPr lang="es-ES" sz="2500" dirty="0" smtClean="0">
              <a:solidFill>
                <a:schemeClr val="bg2"/>
              </a:solidFill>
            </a:rPr>
            <a:t>- Retraso en la ejecución</a:t>
          </a:r>
          <a:endParaRPr lang="es-ES" sz="2500" dirty="0">
            <a:solidFill>
              <a:schemeClr val="bg2"/>
            </a:solidFill>
          </a:endParaRPr>
        </a:p>
      </dgm:t>
    </dgm:pt>
    <dgm:pt modelId="{F5EF52D1-735F-4F70-B796-C163EEE0A427}" type="parTrans" cxnId="{02388BE7-BE6E-4FBD-9AB6-62CF16CB5146}">
      <dgm:prSet/>
      <dgm:spPr/>
      <dgm:t>
        <a:bodyPr/>
        <a:lstStyle/>
        <a:p>
          <a:endParaRPr lang="es-ES"/>
        </a:p>
      </dgm:t>
    </dgm:pt>
    <dgm:pt modelId="{6AFF6CAB-FF5C-4D5A-B3F0-AA5CA5BE3A9F}" type="sibTrans" cxnId="{02388BE7-BE6E-4FBD-9AB6-62CF16CB5146}">
      <dgm:prSet/>
      <dgm:spPr/>
      <dgm:t>
        <a:bodyPr/>
        <a:lstStyle/>
        <a:p>
          <a:endParaRPr lang="es-ES"/>
        </a:p>
      </dgm:t>
    </dgm:pt>
    <dgm:pt modelId="{0E352829-5B35-4957-8380-73D78802DB54}" type="pres">
      <dgm:prSet presAssocID="{4B358DA6-26BA-4752-9F73-57B8CCA2A966}" presName="Name0" presStyleCnt="0">
        <dgm:presLayoutVars>
          <dgm:chMax val="2"/>
          <dgm:chPref val="2"/>
          <dgm:dir/>
          <dgm:animOne/>
          <dgm:resizeHandles val="exact"/>
        </dgm:presLayoutVars>
      </dgm:prSet>
      <dgm:spPr/>
      <dgm:t>
        <a:bodyPr/>
        <a:lstStyle/>
        <a:p>
          <a:endParaRPr lang="es-ES"/>
        </a:p>
      </dgm:t>
    </dgm:pt>
    <dgm:pt modelId="{8B65F384-984C-4660-9E15-1968FEC714F6}" type="pres">
      <dgm:prSet presAssocID="{4B358DA6-26BA-4752-9F73-57B8CCA2A966}" presName="Background" presStyleLbl="bgImgPlace1" presStyleIdx="0" presStyleCnt="1" custScaleY="95127" custLinFactNeighborX="-10569" custLinFactNeighborY="10277">
        <dgm:style>
          <a:lnRef idx="2">
            <a:schemeClr val="accent5">
              <a:shade val="50000"/>
            </a:schemeClr>
          </a:lnRef>
          <a:fillRef idx="1">
            <a:schemeClr val="accent5"/>
          </a:fillRef>
          <a:effectRef idx="0">
            <a:schemeClr val="accent5"/>
          </a:effectRef>
          <a:fontRef idx="minor">
            <a:schemeClr val="lt1"/>
          </a:fontRef>
        </dgm:style>
      </dgm:prSet>
      <dgm:spPr/>
    </dgm:pt>
    <dgm:pt modelId="{42F472BB-0341-4A9C-B124-52536476DEBC}" type="pres">
      <dgm:prSet presAssocID="{4B358DA6-26BA-4752-9F73-57B8CCA2A966}" presName="ParentText1" presStyleLbl="revTx" presStyleIdx="0" presStyleCnt="2" custLinFactNeighborX="-20877" custLinFactNeighborY="13353">
        <dgm:presLayoutVars>
          <dgm:chMax val="0"/>
          <dgm:chPref val="0"/>
          <dgm:bulletEnabled val="1"/>
        </dgm:presLayoutVars>
      </dgm:prSet>
      <dgm:spPr/>
      <dgm:t>
        <a:bodyPr/>
        <a:lstStyle/>
        <a:p>
          <a:endParaRPr lang="es-ES"/>
        </a:p>
      </dgm:t>
    </dgm:pt>
    <dgm:pt modelId="{72372D49-0654-438F-B545-FD312ECA48F2}" type="pres">
      <dgm:prSet presAssocID="{4B358DA6-26BA-4752-9F73-57B8CCA2A966}" presName="ParentText2" presStyleLbl="revTx" presStyleIdx="1" presStyleCnt="2" custLinFactNeighborX="-14868" custLinFactNeighborY="12913">
        <dgm:presLayoutVars>
          <dgm:chMax val="0"/>
          <dgm:chPref val="0"/>
          <dgm:bulletEnabled val="1"/>
        </dgm:presLayoutVars>
      </dgm:prSet>
      <dgm:spPr/>
      <dgm:t>
        <a:bodyPr/>
        <a:lstStyle/>
        <a:p>
          <a:endParaRPr lang="es-ES"/>
        </a:p>
      </dgm:t>
    </dgm:pt>
    <dgm:pt modelId="{AD3C51E2-1345-471B-A2E6-04E54AE17084}" type="pres">
      <dgm:prSet presAssocID="{4B358DA6-26BA-4752-9F73-57B8CCA2A966}" presName="Plus" presStyleLbl="alignNode1" presStyleIdx="0" presStyleCnt="2" custScaleX="61249" custScaleY="64290" custLinFactNeighborX="-17280" custLinFactNeighborY="25695"/>
      <dgm:spPr/>
    </dgm:pt>
    <dgm:pt modelId="{232394FE-FB1C-4BF6-8F5B-0C93C0FCAC65}" type="pres">
      <dgm:prSet presAssocID="{4B358DA6-26BA-4752-9F73-57B8CCA2A966}" presName="Minus" presStyleLbl="alignNode1" presStyleIdx="1" presStyleCnt="2" custScaleX="67732" custScaleY="56343" custLinFactNeighborX="-62438" custLinFactNeighborY="78477"/>
      <dgm:spPr/>
    </dgm:pt>
    <dgm:pt modelId="{38BA0927-BDEE-48E6-8615-122CBBC0CD58}" type="pres">
      <dgm:prSet presAssocID="{4B358DA6-26BA-4752-9F73-57B8CCA2A966}" presName="Divider" presStyleLbl="parChTrans1D1" presStyleIdx="0" presStyleCnt="1" custLinFactX="-38700000" custLinFactNeighborX="-38743217" custLinFactNeighborY="1187"/>
      <dgm:spPr/>
    </dgm:pt>
  </dgm:ptLst>
  <dgm:cxnLst>
    <dgm:cxn modelId="{2F97D477-A70A-4026-94C6-8E7E94188CEF}" type="presOf" srcId="{4AFFEBCF-367F-453D-9AB9-558C9202484A}" destId="{72372D49-0654-438F-B545-FD312ECA48F2}" srcOrd="0" destOrd="0" presId="urn:microsoft.com/office/officeart/2009/3/layout/PlusandMinus"/>
    <dgm:cxn modelId="{CA5F6406-64EC-4AC9-BE87-4333785573BD}" type="presOf" srcId="{4B615969-A2B9-4E0B-A6AF-C48ADFB32465}" destId="{42F472BB-0341-4A9C-B124-52536476DEBC}" srcOrd="0" destOrd="0" presId="urn:microsoft.com/office/officeart/2009/3/layout/PlusandMinus"/>
    <dgm:cxn modelId="{F5CD5469-9520-4094-8C4C-E33CE72464EE}" srcId="{4B358DA6-26BA-4752-9F73-57B8CCA2A966}" destId="{4B615969-A2B9-4E0B-A6AF-C48ADFB32465}" srcOrd="0" destOrd="0" parTransId="{8EF4D214-FC9C-4957-A30F-564FA6B6FCB8}" sibTransId="{137B1F9F-53F4-45E3-8F7D-D8EF78D27CE4}"/>
    <dgm:cxn modelId="{A5BB3024-2875-4672-A88A-761970FA12EC}" type="presOf" srcId="{4B358DA6-26BA-4752-9F73-57B8CCA2A966}" destId="{0E352829-5B35-4957-8380-73D78802DB54}" srcOrd="0" destOrd="0" presId="urn:microsoft.com/office/officeart/2009/3/layout/PlusandMinus"/>
    <dgm:cxn modelId="{02388BE7-BE6E-4FBD-9AB6-62CF16CB5146}" srcId="{4B358DA6-26BA-4752-9F73-57B8CCA2A966}" destId="{4AFFEBCF-367F-453D-9AB9-558C9202484A}" srcOrd="1" destOrd="0" parTransId="{F5EF52D1-735F-4F70-B796-C163EEE0A427}" sibTransId="{6AFF6CAB-FF5C-4D5A-B3F0-AA5CA5BE3A9F}"/>
    <dgm:cxn modelId="{74848369-13EB-48B6-B7A0-5F42386F01EF}" type="presParOf" srcId="{0E352829-5B35-4957-8380-73D78802DB54}" destId="{8B65F384-984C-4660-9E15-1968FEC714F6}" srcOrd="0" destOrd="0" presId="urn:microsoft.com/office/officeart/2009/3/layout/PlusandMinus"/>
    <dgm:cxn modelId="{8BC7352A-2B51-4F2A-B87D-FC0E46088F57}" type="presParOf" srcId="{0E352829-5B35-4957-8380-73D78802DB54}" destId="{42F472BB-0341-4A9C-B124-52536476DEBC}" srcOrd="1" destOrd="0" presId="urn:microsoft.com/office/officeart/2009/3/layout/PlusandMinus"/>
    <dgm:cxn modelId="{50C15B98-532F-4AFE-8D4C-29065BF8D987}" type="presParOf" srcId="{0E352829-5B35-4957-8380-73D78802DB54}" destId="{72372D49-0654-438F-B545-FD312ECA48F2}" srcOrd="2" destOrd="0" presId="urn:microsoft.com/office/officeart/2009/3/layout/PlusandMinus"/>
    <dgm:cxn modelId="{972DA174-7BDB-451F-85F2-8933982971C6}" type="presParOf" srcId="{0E352829-5B35-4957-8380-73D78802DB54}" destId="{AD3C51E2-1345-471B-A2E6-04E54AE17084}" srcOrd="3" destOrd="0" presId="urn:microsoft.com/office/officeart/2009/3/layout/PlusandMinus"/>
    <dgm:cxn modelId="{BA598BDB-DBE0-4F3A-A119-710B24A779C6}" type="presParOf" srcId="{0E352829-5B35-4957-8380-73D78802DB54}" destId="{232394FE-FB1C-4BF6-8F5B-0C93C0FCAC65}" srcOrd="4" destOrd="0" presId="urn:microsoft.com/office/officeart/2009/3/layout/PlusandMinus"/>
    <dgm:cxn modelId="{452EA917-0855-4D6E-A150-D1A5F753B846}" type="presParOf" srcId="{0E352829-5B35-4957-8380-73D78802DB54}" destId="{38BA0927-BDEE-48E6-8615-122CBBC0CD58}"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10435A-0262-4BE8-ABF6-3C5C452373A3}" type="doc">
      <dgm:prSet loTypeId="urn:microsoft.com/office/officeart/2005/8/layout/radial4" loCatId="relationship" qsTypeId="urn:microsoft.com/office/officeart/2005/8/quickstyle/3d6" qsCatId="3D" csTypeId="urn:microsoft.com/office/officeart/2005/8/colors/accent1_2" csCatId="accent1" phldr="1"/>
      <dgm:spPr/>
      <dgm:t>
        <a:bodyPr/>
        <a:lstStyle/>
        <a:p>
          <a:endParaRPr lang="es-ES"/>
        </a:p>
      </dgm:t>
    </dgm:pt>
    <dgm:pt modelId="{21038A01-2C90-4D2E-B4A3-3A41830933F1}">
      <dgm:prSet phldrT="[Texto]" custT="1"/>
      <dgm:spPr/>
      <dgm:t>
        <a:bodyPr/>
        <a:lstStyle/>
        <a:p>
          <a:r>
            <a:rPr lang="es-ES" sz="1400" dirty="0" smtClean="0"/>
            <a:t>ESTRATEGIA TERRITORIAL 21-27</a:t>
          </a:r>
          <a:endParaRPr lang="es-ES" sz="1400" dirty="0"/>
        </a:p>
      </dgm:t>
    </dgm:pt>
    <dgm:pt modelId="{3D1BEC06-6110-4445-87F7-055C196A1BDB}" type="parTrans" cxnId="{36F9795A-F887-476D-9108-ED1C8FF87EA1}">
      <dgm:prSet/>
      <dgm:spPr/>
      <dgm:t>
        <a:bodyPr/>
        <a:lstStyle/>
        <a:p>
          <a:endParaRPr lang="es-ES"/>
        </a:p>
      </dgm:t>
    </dgm:pt>
    <dgm:pt modelId="{A2AE7585-D82B-446E-9943-28461A5DB158}" type="sibTrans" cxnId="{36F9795A-F887-476D-9108-ED1C8FF87EA1}">
      <dgm:prSet/>
      <dgm:spPr/>
      <dgm:t>
        <a:bodyPr/>
        <a:lstStyle/>
        <a:p>
          <a:endParaRPr lang="es-ES"/>
        </a:p>
      </dgm:t>
    </dgm:pt>
    <dgm:pt modelId="{18B9528A-D0EC-4093-8495-053131C19EC8}">
      <dgm:prSet phldrT="[Texto]"/>
      <dgm:spPr/>
      <dgm:t>
        <a:bodyPr/>
        <a:lstStyle/>
        <a:p>
          <a:r>
            <a:rPr lang="es-ES" dirty="0" smtClean="0"/>
            <a:t>MFP 21-27</a:t>
          </a:r>
          <a:endParaRPr lang="es-ES" dirty="0"/>
        </a:p>
      </dgm:t>
    </dgm:pt>
    <dgm:pt modelId="{AB66CB7F-2E25-49A5-B32A-B98617A336BB}" type="parTrans" cxnId="{4DDDA0D4-D720-419E-B0C5-DB091321974E}">
      <dgm:prSet/>
      <dgm:spPr/>
      <dgm:t>
        <a:bodyPr/>
        <a:lstStyle/>
        <a:p>
          <a:endParaRPr lang="es-ES"/>
        </a:p>
      </dgm:t>
    </dgm:pt>
    <dgm:pt modelId="{4F209F7F-E182-4D6C-92D4-9F90207E3122}" type="sibTrans" cxnId="{4DDDA0D4-D720-419E-B0C5-DB091321974E}">
      <dgm:prSet/>
      <dgm:spPr/>
      <dgm:t>
        <a:bodyPr/>
        <a:lstStyle/>
        <a:p>
          <a:endParaRPr lang="es-ES"/>
        </a:p>
      </dgm:t>
    </dgm:pt>
    <dgm:pt modelId="{FFBC2141-AB04-4A27-A9AD-30F760398754}">
      <dgm:prSet phldrT="[Texto]"/>
      <dgm:spPr/>
      <dgm:t>
        <a:bodyPr/>
        <a:lstStyle/>
        <a:p>
          <a:r>
            <a:rPr lang="es-ES" dirty="0" smtClean="0"/>
            <a:t>PRTR</a:t>
          </a:r>
          <a:endParaRPr lang="es-ES" dirty="0"/>
        </a:p>
      </dgm:t>
    </dgm:pt>
    <dgm:pt modelId="{5D324F2C-532E-4C3E-BB94-0643D59625E7}" type="parTrans" cxnId="{0FC5C6FA-C6B7-4487-A7C2-BEC617F600E6}">
      <dgm:prSet/>
      <dgm:spPr/>
      <dgm:t>
        <a:bodyPr/>
        <a:lstStyle/>
        <a:p>
          <a:endParaRPr lang="es-ES"/>
        </a:p>
      </dgm:t>
    </dgm:pt>
    <dgm:pt modelId="{6B990370-F2D4-4D25-9304-2616E224F69B}" type="sibTrans" cxnId="{0FC5C6FA-C6B7-4487-A7C2-BEC617F600E6}">
      <dgm:prSet/>
      <dgm:spPr/>
      <dgm:t>
        <a:bodyPr/>
        <a:lstStyle/>
        <a:p>
          <a:endParaRPr lang="es-ES"/>
        </a:p>
      </dgm:t>
    </dgm:pt>
    <dgm:pt modelId="{BA09455E-AD25-4410-8039-F8B6F7267587}">
      <dgm:prSet phldrT="[Texto]"/>
      <dgm:spPr/>
      <dgm:t>
        <a:bodyPr/>
        <a:lstStyle/>
        <a:p>
          <a:r>
            <a:rPr lang="es-ES" dirty="0" smtClean="0"/>
            <a:t>AGENDA URBANA </a:t>
          </a:r>
          <a:endParaRPr lang="es-ES" dirty="0"/>
        </a:p>
      </dgm:t>
    </dgm:pt>
    <dgm:pt modelId="{097F0457-C116-4A1A-A9E6-F78CAD7C5939}" type="parTrans" cxnId="{5D3409A3-8EB6-43E4-930F-13C0717B0793}">
      <dgm:prSet/>
      <dgm:spPr/>
      <dgm:t>
        <a:bodyPr/>
        <a:lstStyle/>
        <a:p>
          <a:endParaRPr lang="es-ES"/>
        </a:p>
      </dgm:t>
    </dgm:pt>
    <dgm:pt modelId="{62DD17E2-163C-42DE-B22C-331111DF833B}" type="sibTrans" cxnId="{5D3409A3-8EB6-43E4-930F-13C0717B0793}">
      <dgm:prSet/>
      <dgm:spPr/>
      <dgm:t>
        <a:bodyPr/>
        <a:lstStyle/>
        <a:p>
          <a:endParaRPr lang="es-ES"/>
        </a:p>
      </dgm:t>
    </dgm:pt>
    <dgm:pt modelId="{0E5D6F37-9131-46B8-8E6C-D06F20AB512E}">
      <dgm:prSet phldrT="[Texto]"/>
      <dgm:spPr/>
      <dgm:t>
        <a:bodyPr/>
        <a:lstStyle/>
        <a:p>
          <a:r>
            <a:rPr lang="es-ES" dirty="0" smtClean="0"/>
            <a:t>PNIEC</a:t>
          </a:r>
          <a:endParaRPr lang="es-ES" dirty="0"/>
        </a:p>
      </dgm:t>
    </dgm:pt>
    <dgm:pt modelId="{CD2A5FE6-5C40-4895-BF69-278CDFC6F62F}" type="parTrans" cxnId="{1BE1AC45-1C01-4B97-9B1E-39D2022790C2}">
      <dgm:prSet/>
      <dgm:spPr/>
      <dgm:t>
        <a:bodyPr/>
        <a:lstStyle/>
        <a:p>
          <a:endParaRPr lang="es-ES"/>
        </a:p>
      </dgm:t>
    </dgm:pt>
    <dgm:pt modelId="{95940285-1176-44AE-A279-FF844C302186}" type="sibTrans" cxnId="{1BE1AC45-1C01-4B97-9B1E-39D2022790C2}">
      <dgm:prSet/>
      <dgm:spPr/>
      <dgm:t>
        <a:bodyPr/>
        <a:lstStyle/>
        <a:p>
          <a:endParaRPr lang="es-ES"/>
        </a:p>
      </dgm:t>
    </dgm:pt>
    <dgm:pt modelId="{CA38117D-C05C-4669-81E7-14A40E608DFB}">
      <dgm:prSet phldrT="[Texto]"/>
      <dgm:spPr/>
      <dgm:t>
        <a:bodyPr/>
        <a:lstStyle/>
        <a:p>
          <a:r>
            <a:rPr lang="es-ES" dirty="0" smtClean="0"/>
            <a:t>ESPAÑA DIGITAL 2026</a:t>
          </a:r>
          <a:endParaRPr lang="es-ES" dirty="0"/>
        </a:p>
      </dgm:t>
    </dgm:pt>
    <dgm:pt modelId="{CC501D33-F602-4719-99E7-E85BEDFB6976}" type="parTrans" cxnId="{A3FD1ED7-5BA9-494A-BA33-9BA18E35ABD9}">
      <dgm:prSet/>
      <dgm:spPr/>
      <dgm:t>
        <a:bodyPr/>
        <a:lstStyle/>
        <a:p>
          <a:endParaRPr lang="es-ES"/>
        </a:p>
      </dgm:t>
    </dgm:pt>
    <dgm:pt modelId="{F39F2C8D-D88B-414B-91DB-48E3F247BF53}" type="sibTrans" cxnId="{A3FD1ED7-5BA9-494A-BA33-9BA18E35ABD9}">
      <dgm:prSet/>
      <dgm:spPr/>
      <dgm:t>
        <a:bodyPr/>
        <a:lstStyle/>
        <a:p>
          <a:endParaRPr lang="es-ES"/>
        </a:p>
      </dgm:t>
    </dgm:pt>
    <dgm:pt modelId="{BD4B2A9A-B853-4F64-AD00-91EAEEB2C2EF}" type="pres">
      <dgm:prSet presAssocID="{E710435A-0262-4BE8-ABF6-3C5C452373A3}" presName="cycle" presStyleCnt="0">
        <dgm:presLayoutVars>
          <dgm:chMax val="1"/>
          <dgm:dir/>
          <dgm:animLvl val="ctr"/>
          <dgm:resizeHandles val="exact"/>
        </dgm:presLayoutVars>
      </dgm:prSet>
      <dgm:spPr/>
      <dgm:t>
        <a:bodyPr/>
        <a:lstStyle/>
        <a:p>
          <a:endParaRPr lang="es-ES"/>
        </a:p>
      </dgm:t>
    </dgm:pt>
    <dgm:pt modelId="{AB3912D3-5ADB-4DDB-8345-3D707DB6199F}" type="pres">
      <dgm:prSet presAssocID="{21038A01-2C90-4D2E-B4A3-3A41830933F1}" presName="centerShape" presStyleLbl="node0" presStyleIdx="0" presStyleCnt="1"/>
      <dgm:spPr/>
      <dgm:t>
        <a:bodyPr/>
        <a:lstStyle/>
        <a:p>
          <a:endParaRPr lang="es-ES"/>
        </a:p>
      </dgm:t>
    </dgm:pt>
    <dgm:pt modelId="{06A693A5-04CC-4DCC-A07B-29A985CA5C6A}" type="pres">
      <dgm:prSet presAssocID="{AB66CB7F-2E25-49A5-B32A-B98617A336BB}" presName="parTrans" presStyleLbl="bgSibTrans2D1" presStyleIdx="0" presStyleCnt="5"/>
      <dgm:spPr/>
      <dgm:t>
        <a:bodyPr/>
        <a:lstStyle/>
        <a:p>
          <a:endParaRPr lang="es-ES"/>
        </a:p>
      </dgm:t>
    </dgm:pt>
    <dgm:pt modelId="{415019C8-24C1-4465-88A7-C8E6257050AB}" type="pres">
      <dgm:prSet presAssocID="{18B9528A-D0EC-4093-8495-053131C19EC8}" presName="node" presStyleLbl="node1" presStyleIdx="0" presStyleCnt="5">
        <dgm:presLayoutVars>
          <dgm:bulletEnabled val="1"/>
        </dgm:presLayoutVars>
      </dgm:prSet>
      <dgm:spPr/>
      <dgm:t>
        <a:bodyPr/>
        <a:lstStyle/>
        <a:p>
          <a:endParaRPr lang="es-ES"/>
        </a:p>
      </dgm:t>
    </dgm:pt>
    <dgm:pt modelId="{1C334427-7933-4399-8E9F-A716D970EE56}" type="pres">
      <dgm:prSet presAssocID="{5D324F2C-532E-4C3E-BB94-0643D59625E7}" presName="parTrans" presStyleLbl="bgSibTrans2D1" presStyleIdx="1" presStyleCnt="5"/>
      <dgm:spPr/>
      <dgm:t>
        <a:bodyPr/>
        <a:lstStyle/>
        <a:p>
          <a:endParaRPr lang="es-ES"/>
        </a:p>
      </dgm:t>
    </dgm:pt>
    <dgm:pt modelId="{DC2F9EDA-36E5-498C-B833-CE779461AB86}" type="pres">
      <dgm:prSet presAssocID="{FFBC2141-AB04-4A27-A9AD-30F760398754}" presName="node" presStyleLbl="node1" presStyleIdx="1" presStyleCnt="5">
        <dgm:presLayoutVars>
          <dgm:bulletEnabled val="1"/>
        </dgm:presLayoutVars>
      </dgm:prSet>
      <dgm:spPr/>
      <dgm:t>
        <a:bodyPr/>
        <a:lstStyle/>
        <a:p>
          <a:endParaRPr lang="es-ES"/>
        </a:p>
      </dgm:t>
    </dgm:pt>
    <dgm:pt modelId="{4E19B54A-4067-417A-8810-88C829B39DE8}" type="pres">
      <dgm:prSet presAssocID="{097F0457-C116-4A1A-A9E6-F78CAD7C5939}" presName="parTrans" presStyleLbl="bgSibTrans2D1" presStyleIdx="2" presStyleCnt="5"/>
      <dgm:spPr/>
      <dgm:t>
        <a:bodyPr/>
        <a:lstStyle/>
        <a:p>
          <a:endParaRPr lang="es-ES"/>
        </a:p>
      </dgm:t>
    </dgm:pt>
    <dgm:pt modelId="{5BA12049-9B31-4FD8-B109-DD5939FC4894}" type="pres">
      <dgm:prSet presAssocID="{BA09455E-AD25-4410-8039-F8B6F7267587}" presName="node" presStyleLbl="node1" presStyleIdx="2" presStyleCnt="5">
        <dgm:presLayoutVars>
          <dgm:bulletEnabled val="1"/>
        </dgm:presLayoutVars>
      </dgm:prSet>
      <dgm:spPr/>
      <dgm:t>
        <a:bodyPr/>
        <a:lstStyle/>
        <a:p>
          <a:endParaRPr lang="es-ES"/>
        </a:p>
      </dgm:t>
    </dgm:pt>
    <dgm:pt modelId="{202E915A-C328-47F7-870C-BF53216C5D97}" type="pres">
      <dgm:prSet presAssocID="{CD2A5FE6-5C40-4895-BF69-278CDFC6F62F}" presName="parTrans" presStyleLbl="bgSibTrans2D1" presStyleIdx="3" presStyleCnt="5"/>
      <dgm:spPr/>
      <dgm:t>
        <a:bodyPr/>
        <a:lstStyle/>
        <a:p>
          <a:endParaRPr lang="es-ES"/>
        </a:p>
      </dgm:t>
    </dgm:pt>
    <dgm:pt modelId="{657CB3F3-D89A-4003-A7D0-2462C6940061}" type="pres">
      <dgm:prSet presAssocID="{0E5D6F37-9131-46B8-8E6C-D06F20AB512E}" presName="node" presStyleLbl="node1" presStyleIdx="3" presStyleCnt="5">
        <dgm:presLayoutVars>
          <dgm:bulletEnabled val="1"/>
        </dgm:presLayoutVars>
      </dgm:prSet>
      <dgm:spPr/>
      <dgm:t>
        <a:bodyPr/>
        <a:lstStyle/>
        <a:p>
          <a:endParaRPr lang="es-ES"/>
        </a:p>
      </dgm:t>
    </dgm:pt>
    <dgm:pt modelId="{5418F947-4E11-49FD-BC98-A2AD82FA882C}" type="pres">
      <dgm:prSet presAssocID="{CC501D33-F602-4719-99E7-E85BEDFB6976}" presName="parTrans" presStyleLbl="bgSibTrans2D1" presStyleIdx="4" presStyleCnt="5"/>
      <dgm:spPr/>
      <dgm:t>
        <a:bodyPr/>
        <a:lstStyle/>
        <a:p>
          <a:endParaRPr lang="es-ES"/>
        </a:p>
      </dgm:t>
    </dgm:pt>
    <dgm:pt modelId="{C221B683-4F00-4A69-8EC1-3B100FECDB67}" type="pres">
      <dgm:prSet presAssocID="{CA38117D-C05C-4669-81E7-14A40E608DFB}" presName="node" presStyleLbl="node1" presStyleIdx="4" presStyleCnt="5">
        <dgm:presLayoutVars>
          <dgm:bulletEnabled val="1"/>
        </dgm:presLayoutVars>
      </dgm:prSet>
      <dgm:spPr/>
      <dgm:t>
        <a:bodyPr/>
        <a:lstStyle/>
        <a:p>
          <a:endParaRPr lang="es-ES"/>
        </a:p>
      </dgm:t>
    </dgm:pt>
  </dgm:ptLst>
  <dgm:cxnLst>
    <dgm:cxn modelId="{AD69F0F0-F4D0-4B31-B575-7CEF18530B30}" type="presOf" srcId="{CA38117D-C05C-4669-81E7-14A40E608DFB}" destId="{C221B683-4F00-4A69-8EC1-3B100FECDB67}" srcOrd="0" destOrd="0" presId="urn:microsoft.com/office/officeart/2005/8/layout/radial4"/>
    <dgm:cxn modelId="{0FC5C6FA-C6B7-4487-A7C2-BEC617F600E6}" srcId="{21038A01-2C90-4D2E-B4A3-3A41830933F1}" destId="{FFBC2141-AB04-4A27-A9AD-30F760398754}" srcOrd="1" destOrd="0" parTransId="{5D324F2C-532E-4C3E-BB94-0643D59625E7}" sibTransId="{6B990370-F2D4-4D25-9304-2616E224F69B}"/>
    <dgm:cxn modelId="{94F03727-E02B-4163-8E59-12A6696C729E}" type="presOf" srcId="{0E5D6F37-9131-46B8-8E6C-D06F20AB512E}" destId="{657CB3F3-D89A-4003-A7D0-2462C6940061}" srcOrd="0" destOrd="0" presId="urn:microsoft.com/office/officeart/2005/8/layout/radial4"/>
    <dgm:cxn modelId="{4A4FB404-C713-47C3-A09D-03392E221B38}" type="presOf" srcId="{5D324F2C-532E-4C3E-BB94-0643D59625E7}" destId="{1C334427-7933-4399-8E9F-A716D970EE56}" srcOrd="0" destOrd="0" presId="urn:microsoft.com/office/officeart/2005/8/layout/radial4"/>
    <dgm:cxn modelId="{1BE1AC45-1C01-4B97-9B1E-39D2022790C2}" srcId="{21038A01-2C90-4D2E-B4A3-3A41830933F1}" destId="{0E5D6F37-9131-46B8-8E6C-D06F20AB512E}" srcOrd="3" destOrd="0" parTransId="{CD2A5FE6-5C40-4895-BF69-278CDFC6F62F}" sibTransId="{95940285-1176-44AE-A279-FF844C302186}"/>
    <dgm:cxn modelId="{CEFA0C5C-11BB-46F7-8AE3-D7E5B2B6A0F2}" type="presOf" srcId="{CC501D33-F602-4719-99E7-E85BEDFB6976}" destId="{5418F947-4E11-49FD-BC98-A2AD82FA882C}" srcOrd="0" destOrd="0" presId="urn:microsoft.com/office/officeart/2005/8/layout/radial4"/>
    <dgm:cxn modelId="{4169A441-F0D4-469D-993E-38E2FF255A0C}" type="presOf" srcId="{21038A01-2C90-4D2E-B4A3-3A41830933F1}" destId="{AB3912D3-5ADB-4DDB-8345-3D707DB6199F}" srcOrd="0" destOrd="0" presId="urn:microsoft.com/office/officeart/2005/8/layout/radial4"/>
    <dgm:cxn modelId="{36F9795A-F887-476D-9108-ED1C8FF87EA1}" srcId="{E710435A-0262-4BE8-ABF6-3C5C452373A3}" destId="{21038A01-2C90-4D2E-B4A3-3A41830933F1}" srcOrd="0" destOrd="0" parTransId="{3D1BEC06-6110-4445-87F7-055C196A1BDB}" sibTransId="{A2AE7585-D82B-446E-9943-28461A5DB158}"/>
    <dgm:cxn modelId="{28D18E0C-04F9-4090-8E97-80156E893410}" type="presOf" srcId="{E710435A-0262-4BE8-ABF6-3C5C452373A3}" destId="{BD4B2A9A-B853-4F64-AD00-91EAEEB2C2EF}" srcOrd="0" destOrd="0" presId="urn:microsoft.com/office/officeart/2005/8/layout/radial4"/>
    <dgm:cxn modelId="{52EF0B5F-24CC-427B-A28B-D7B61E938639}" type="presOf" srcId="{AB66CB7F-2E25-49A5-B32A-B98617A336BB}" destId="{06A693A5-04CC-4DCC-A07B-29A985CA5C6A}" srcOrd="0" destOrd="0" presId="urn:microsoft.com/office/officeart/2005/8/layout/radial4"/>
    <dgm:cxn modelId="{24381AE8-E2AE-4EDE-B8E9-ED94FD1D77B5}" type="presOf" srcId="{097F0457-C116-4A1A-A9E6-F78CAD7C5939}" destId="{4E19B54A-4067-417A-8810-88C829B39DE8}" srcOrd="0" destOrd="0" presId="urn:microsoft.com/office/officeart/2005/8/layout/radial4"/>
    <dgm:cxn modelId="{9DA6F1C9-2F09-4817-8A52-19D9C4CC2C3E}" type="presOf" srcId="{FFBC2141-AB04-4A27-A9AD-30F760398754}" destId="{DC2F9EDA-36E5-498C-B833-CE779461AB86}" srcOrd="0" destOrd="0" presId="urn:microsoft.com/office/officeart/2005/8/layout/radial4"/>
    <dgm:cxn modelId="{4DDDA0D4-D720-419E-B0C5-DB091321974E}" srcId="{21038A01-2C90-4D2E-B4A3-3A41830933F1}" destId="{18B9528A-D0EC-4093-8495-053131C19EC8}" srcOrd="0" destOrd="0" parTransId="{AB66CB7F-2E25-49A5-B32A-B98617A336BB}" sibTransId="{4F209F7F-E182-4D6C-92D4-9F90207E3122}"/>
    <dgm:cxn modelId="{A3FD1ED7-5BA9-494A-BA33-9BA18E35ABD9}" srcId="{21038A01-2C90-4D2E-B4A3-3A41830933F1}" destId="{CA38117D-C05C-4669-81E7-14A40E608DFB}" srcOrd="4" destOrd="0" parTransId="{CC501D33-F602-4719-99E7-E85BEDFB6976}" sibTransId="{F39F2C8D-D88B-414B-91DB-48E3F247BF53}"/>
    <dgm:cxn modelId="{13F104B3-6F8D-4420-BD72-9AE5BC5A9E60}" type="presOf" srcId="{CD2A5FE6-5C40-4895-BF69-278CDFC6F62F}" destId="{202E915A-C328-47F7-870C-BF53216C5D97}" srcOrd="0" destOrd="0" presId="urn:microsoft.com/office/officeart/2005/8/layout/radial4"/>
    <dgm:cxn modelId="{5D3409A3-8EB6-43E4-930F-13C0717B0793}" srcId="{21038A01-2C90-4D2E-B4A3-3A41830933F1}" destId="{BA09455E-AD25-4410-8039-F8B6F7267587}" srcOrd="2" destOrd="0" parTransId="{097F0457-C116-4A1A-A9E6-F78CAD7C5939}" sibTransId="{62DD17E2-163C-42DE-B22C-331111DF833B}"/>
    <dgm:cxn modelId="{07432B02-6018-47BE-AD60-D660A067CE8E}" type="presOf" srcId="{18B9528A-D0EC-4093-8495-053131C19EC8}" destId="{415019C8-24C1-4465-88A7-C8E6257050AB}" srcOrd="0" destOrd="0" presId="urn:microsoft.com/office/officeart/2005/8/layout/radial4"/>
    <dgm:cxn modelId="{90D2E2A1-41B5-4309-906B-619154706BFB}" type="presOf" srcId="{BA09455E-AD25-4410-8039-F8B6F7267587}" destId="{5BA12049-9B31-4FD8-B109-DD5939FC4894}" srcOrd="0" destOrd="0" presId="urn:microsoft.com/office/officeart/2005/8/layout/radial4"/>
    <dgm:cxn modelId="{2E897F94-B8BC-4180-8DE1-604A9A690941}" type="presParOf" srcId="{BD4B2A9A-B853-4F64-AD00-91EAEEB2C2EF}" destId="{AB3912D3-5ADB-4DDB-8345-3D707DB6199F}" srcOrd="0" destOrd="0" presId="urn:microsoft.com/office/officeart/2005/8/layout/radial4"/>
    <dgm:cxn modelId="{DD6B34CF-3AD3-4246-91E6-4C27BA48A915}" type="presParOf" srcId="{BD4B2A9A-B853-4F64-AD00-91EAEEB2C2EF}" destId="{06A693A5-04CC-4DCC-A07B-29A985CA5C6A}" srcOrd="1" destOrd="0" presId="urn:microsoft.com/office/officeart/2005/8/layout/radial4"/>
    <dgm:cxn modelId="{10349AED-FFD9-4A09-8CD2-6056471634B2}" type="presParOf" srcId="{BD4B2A9A-B853-4F64-AD00-91EAEEB2C2EF}" destId="{415019C8-24C1-4465-88A7-C8E6257050AB}" srcOrd="2" destOrd="0" presId="urn:microsoft.com/office/officeart/2005/8/layout/radial4"/>
    <dgm:cxn modelId="{29069F11-52A4-4BA6-9593-9D0C1144B390}" type="presParOf" srcId="{BD4B2A9A-B853-4F64-AD00-91EAEEB2C2EF}" destId="{1C334427-7933-4399-8E9F-A716D970EE56}" srcOrd="3" destOrd="0" presId="urn:microsoft.com/office/officeart/2005/8/layout/radial4"/>
    <dgm:cxn modelId="{C8161E76-E2F1-48CA-A7DF-299426DA3099}" type="presParOf" srcId="{BD4B2A9A-B853-4F64-AD00-91EAEEB2C2EF}" destId="{DC2F9EDA-36E5-498C-B833-CE779461AB86}" srcOrd="4" destOrd="0" presId="urn:microsoft.com/office/officeart/2005/8/layout/radial4"/>
    <dgm:cxn modelId="{769ABBA4-763B-4667-8915-A8FA193F9BFE}" type="presParOf" srcId="{BD4B2A9A-B853-4F64-AD00-91EAEEB2C2EF}" destId="{4E19B54A-4067-417A-8810-88C829B39DE8}" srcOrd="5" destOrd="0" presId="urn:microsoft.com/office/officeart/2005/8/layout/radial4"/>
    <dgm:cxn modelId="{E72C3E6A-66C1-490F-8CD2-552E9F17F0A9}" type="presParOf" srcId="{BD4B2A9A-B853-4F64-AD00-91EAEEB2C2EF}" destId="{5BA12049-9B31-4FD8-B109-DD5939FC4894}" srcOrd="6" destOrd="0" presId="urn:microsoft.com/office/officeart/2005/8/layout/radial4"/>
    <dgm:cxn modelId="{D32D714D-9B7C-43F8-B743-95D86CAAE23C}" type="presParOf" srcId="{BD4B2A9A-B853-4F64-AD00-91EAEEB2C2EF}" destId="{202E915A-C328-47F7-870C-BF53216C5D97}" srcOrd="7" destOrd="0" presId="urn:microsoft.com/office/officeart/2005/8/layout/radial4"/>
    <dgm:cxn modelId="{EF014C1F-82DE-4383-BD0E-37569ACBF418}" type="presParOf" srcId="{BD4B2A9A-B853-4F64-AD00-91EAEEB2C2EF}" destId="{657CB3F3-D89A-4003-A7D0-2462C6940061}" srcOrd="8" destOrd="0" presId="urn:microsoft.com/office/officeart/2005/8/layout/radial4"/>
    <dgm:cxn modelId="{FCF77B79-E2DF-4C2D-B53C-0D8C210197B2}" type="presParOf" srcId="{BD4B2A9A-B853-4F64-AD00-91EAEEB2C2EF}" destId="{5418F947-4E11-49FD-BC98-A2AD82FA882C}" srcOrd="9" destOrd="0" presId="urn:microsoft.com/office/officeart/2005/8/layout/radial4"/>
    <dgm:cxn modelId="{D94ECB5B-2985-4633-9E56-BB992A0CC339}" type="presParOf" srcId="{BD4B2A9A-B853-4F64-AD00-91EAEEB2C2EF}" destId="{C221B683-4F00-4A69-8EC1-3B100FECDB67}"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2E7FCC-EEF9-4D8E-8F10-16030463CE0B}" type="doc">
      <dgm:prSet loTypeId="urn:microsoft.com/office/officeart/2005/8/layout/arrow2" loCatId="process" qsTypeId="urn:microsoft.com/office/officeart/2005/8/quickstyle/simple1" qsCatId="simple" csTypeId="urn:microsoft.com/office/officeart/2005/8/colors/accent1_2" csCatId="accent1" phldr="1"/>
      <dgm:spPr/>
    </dgm:pt>
    <dgm:pt modelId="{94396C51-66D2-4C11-AF79-11C7E447AC20}">
      <dgm:prSet phldrT="[Texto]"/>
      <dgm:spPr>
        <a:xfrm>
          <a:off x="680421" y="3234652"/>
          <a:ext cx="810319" cy="920114"/>
        </a:xfrm>
        <a:prstGeom prst="rect">
          <a:avLst/>
        </a:prstGeom>
        <a:noFill/>
        <a:ln>
          <a:noFill/>
        </a:ln>
        <a:effectLst/>
      </dgm:spPr>
      <dgm:t>
        <a:bodyPr/>
        <a:lstStyle/>
        <a:p>
          <a:r>
            <a:rPr lang="es-ES" dirty="0" smtClean="0">
              <a:solidFill>
                <a:sysClr val="windowText" lastClr="000000">
                  <a:hueOff val="0"/>
                  <a:satOff val="0"/>
                  <a:lumOff val="0"/>
                  <a:alphaOff val="0"/>
                </a:sysClr>
              </a:solidFill>
              <a:latin typeface="Calibri" panose="020F0502020204030204"/>
              <a:ea typeface="+mn-ea"/>
              <a:cs typeface="+mn-cs"/>
            </a:rPr>
            <a:t>Proyectos Piloto </a:t>
          </a:r>
          <a:r>
            <a:rPr lang="es-ES" dirty="0" err="1" smtClean="0">
              <a:solidFill>
                <a:sysClr val="windowText" lastClr="000000">
                  <a:hueOff val="0"/>
                  <a:satOff val="0"/>
                  <a:lumOff val="0"/>
                  <a:alphaOff val="0"/>
                </a:sysClr>
              </a:solidFill>
              <a:latin typeface="Calibri" panose="020F0502020204030204"/>
              <a:ea typeface="+mn-ea"/>
              <a:cs typeface="+mn-cs"/>
            </a:rPr>
            <a:t>Urban</a:t>
          </a:r>
          <a:endParaRPr lang="es-ES" dirty="0">
            <a:solidFill>
              <a:sysClr val="windowText" lastClr="000000">
                <a:hueOff val="0"/>
                <a:satOff val="0"/>
                <a:lumOff val="0"/>
                <a:alphaOff val="0"/>
              </a:sysClr>
            </a:solidFill>
            <a:latin typeface="Calibri" panose="020F0502020204030204"/>
            <a:ea typeface="+mn-ea"/>
            <a:cs typeface="+mn-cs"/>
          </a:endParaRPr>
        </a:p>
      </dgm:t>
    </dgm:pt>
    <dgm:pt modelId="{60E34525-0E51-442F-A1B5-B6D3FC3D8B14}" type="parTrans" cxnId="{3F5F0CB8-C2F9-4075-BF2F-5DCEA5804D91}">
      <dgm:prSet/>
      <dgm:spPr/>
      <dgm:t>
        <a:bodyPr/>
        <a:lstStyle/>
        <a:p>
          <a:endParaRPr lang="es-ES"/>
        </a:p>
      </dgm:t>
    </dgm:pt>
    <dgm:pt modelId="{6A379BF1-1FE8-4183-8D46-B575C678F3E6}" type="sibTrans" cxnId="{3F5F0CB8-C2F9-4075-BF2F-5DCEA5804D91}">
      <dgm:prSet/>
      <dgm:spPr/>
      <dgm:t>
        <a:bodyPr/>
        <a:lstStyle/>
        <a:p>
          <a:endParaRPr lang="es-ES"/>
        </a:p>
      </dgm:t>
    </dgm:pt>
    <dgm:pt modelId="{76D117AC-0CDA-4F84-893D-26B457077D15}">
      <dgm:prSet phldrT="[Texto]"/>
      <dgm:spPr>
        <a:xfrm>
          <a:off x="1490740" y="2534901"/>
          <a:ext cx="1026817" cy="1619866"/>
        </a:xfrm>
        <a:prstGeom prst="rect">
          <a:avLst/>
        </a:prstGeom>
        <a:noFill/>
        <a:ln>
          <a:noFill/>
        </a:ln>
        <a:effectLst/>
      </dgm:spPr>
      <dgm:t>
        <a:bodyPr/>
        <a:lstStyle/>
        <a:p>
          <a:r>
            <a:rPr lang="es-ES" dirty="0" smtClean="0">
              <a:solidFill>
                <a:sysClr val="windowText" lastClr="000000">
                  <a:hueOff val="0"/>
                  <a:satOff val="0"/>
                  <a:lumOff val="0"/>
                  <a:alphaOff val="0"/>
                </a:sysClr>
              </a:solidFill>
              <a:latin typeface="Calibri" panose="020F0502020204030204"/>
              <a:ea typeface="+mn-ea"/>
              <a:cs typeface="+mn-cs"/>
            </a:rPr>
            <a:t>URBAN I y II</a:t>
          </a:r>
          <a:endParaRPr lang="es-ES" dirty="0">
            <a:solidFill>
              <a:sysClr val="windowText" lastClr="000000">
                <a:hueOff val="0"/>
                <a:satOff val="0"/>
                <a:lumOff val="0"/>
                <a:alphaOff val="0"/>
              </a:sysClr>
            </a:solidFill>
            <a:latin typeface="Calibri" panose="020F0502020204030204"/>
            <a:ea typeface="+mn-ea"/>
            <a:cs typeface="+mn-cs"/>
          </a:endParaRPr>
        </a:p>
      </dgm:t>
    </dgm:pt>
    <dgm:pt modelId="{9A5D00EB-D7C2-45C3-8B10-DA68BDD9AFE3}" type="parTrans" cxnId="{6B60A2EF-29A3-4C8D-91E2-9CB97755C4F5}">
      <dgm:prSet/>
      <dgm:spPr/>
      <dgm:t>
        <a:bodyPr/>
        <a:lstStyle/>
        <a:p>
          <a:endParaRPr lang="es-ES"/>
        </a:p>
      </dgm:t>
    </dgm:pt>
    <dgm:pt modelId="{D4AB1B06-F754-43A4-A3AB-4E301FBCCCF1}" type="sibTrans" cxnId="{6B60A2EF-29A3-4C8D-91E2-9CB97755C4F5}">
      <dgm:prSet/>
      <dgm:spPr/>
      <dgm:t>
        <a:bodyPr/>
        <a:lstStyle/>
        <a:p>
          <a:endParaRPr lang="es-ES"/>
        </a:p>
      </dgm:t>
    </dgm:pt>
    <dgm:pt modelId="{DE786771-DD68-46C0-A438-D77B3D337027}">
      <dgm:prSet phldrT="[Texto]"/>
      <dgm:spPr>
        <a:xfrm>
          <a:off x="2517558" y="1982059"/>
          <a:ext cx="1193829" cy="2172708"/>
        </a:xfrm>
        <a:prstGeom prst="rect">
          <a:avLst/>
        </a:prstGeom>
        <a:noFill/>
        <a:ln>
          <a:noFill/>
        </a:ln>
        <a:effectLst/>
      </dgm:spPr>
      <dgm:t>
        <a:bodyPr/>
        <a:lstStyle/>
        <a:p>
          <a:r>
            <a:rPr lang="es-ES" dirty="0" smtClean="0">
              <a:solidFill>
                <a:sysClr val="windowText" lastClr="000000">
                  <a:hueOff val="0"/>
                  <a:satOff val="0"/>
                  <a:lumOff val="0"/>
                  <a:alphaOff val="0"/>
                </a:sysClr>
              </a:solidFill>
              <a:latin typeface="Calibri" panose="020F0502020204030204"/>
              <a:ea typeface="+mn-ea"/>
              <a:cs typeface="+mn-cs"/>
            </a:rPr>
            <a:t>URBACT</a:t>
          </a:r>
          <a:endParaRPr lang="es-ES" dirty="0">
            <a:solidFill>
              <a:sysClr val="windowText" lastClr="000000">
                <a:hueOff val="0"/>
                <a:satOff val="0"/>
                <a:lumOff val="0"/>
                <a:alphaOff val="0"/>
              </a:sysClr>
            </a:solidFill>
            <a:latin typeface="Calibri" panose="020F0502020204030204"/>
            <a:ea typeface="+mn-ea"/>
            <a:cs typeface="+mn-cs"/>
          </a:endParaRPr>
        </a:p>
      </dgm:t>
    </dgm:pt>
    <dgm:pt modelId="{6CACDC81-35B1-4DEB-8849-17B52B2D3BEA}" type="parTrans" cxnId="{E7618462-EA13-4FE7-B37F-BB163A2F859F}">
      <dgm:prSet/>
      <dgm:spPr/>
      <dgm:t>
        <a:bodyPr/>
        <a:lstStyle/>
        <a:p>
          <a:endParaRPr lang="es-ES"/>
        </a:p>
      </dgm:t>
    </dgm:pt>
    <dgm:pt modelId="{D91A27F5-3975-4A01-8651-9504D9F9373B}" type="sibTrans" cxnId="{E7618462-EA13-4FE7-B37F-BB163A2F859F}">
      <dgm:prSet/>
      <dgm:spPr/>
      <dgm:t>
        <a:bodyPr/>
        <a:lstStyle/>
        <a:p>
          <a:endParaRPr lang="es-ES"/>
        </a:p>
      </dgm:t>
    </dgm:pt>
    <dgm:pt modelId="{B374E60F-BBFA-4DB8-B17A-1A75135946D3}">
      <dgm:prSet phldrT="[Texto]"/>
      <dgm:spPr>
        <a:xfrm>
          <a:off x="3711388" y="1564528"/>
          <a:ext cx="1237129" cy="2590239"/>
        </a:xfrm>
        <a:prstGeom prst="rect">
          <a:avLst/>
        </a:prstGeom>
        <a:noFill/>
        <a:ln>
          <a:noFill/>
        </a:ln>
        <a:effectLst/>
      </dgm:spPr>
      <dgm:t>
        <a:bodyPr/>
        <a:lstStyle/>
        <a:p>
          <a:r>
            <a:rPr lang="es-ES" dirty="0" smtClean="0">
              <a:solidFill>
                <a:sysClr val="windowText" lastClr="000000">
                  <a:hueOff val="0"/>
                  <a:satOff val="0"/>
                  <a:lumOff val="0"/>
                  <a:alphaOff val="0"/>
                </a:sysClr>
              </a:solidFill>
              <a:latin typeface="Calibri" panose="020F0502020204030204"/>
              <a:ea typeface="+mn-ea"/>
              <a:cs typeface="+mn-cs"/>
            </a:rPr>
            <a:t>EDUSI</a:t>
          </a:r>
          <a:endParaRPr lang="es-ES" dirty="0">
            <a:solidFill>
              <a:sysClr val="windowText" lastClr="000000">
                <a:hueOff val="0"/>
                <a:satOff val="0"/>
                <a:lumOff val="0"/>
                <a:alphaOff val="0"/>
              </a:sysClr>
            </a:solidFill>
            <a:latin typeface="Calibri" panose="020F0502020204030204"/>
            <a:ea typeface="+mn-ea"/>
            <a:cs typeface="+mn-cs"/>
          </a:endParaRPr>
        </a:p>
      </dgm:t>
    </dgm:pt>
    <dgm:pt modelId="{447DA24C-9CCD-4E1C-A680-742EABB50B8B}" type="parTrans" cxnId="{44B2463A-C0BE-4366-B05C-5AA81866138D}">
      <dgm:prSet/>
      <dgm:spPr/>
      <dgm:t>
        <a:bodyPr/>
        <a:lstStyle/>
        <a:p>
          <a:endParaRPr lang="es-ES"/>
        </a:p>
      </dgm:t>
    </dgm:pt>
    <dgm:pt modelId="{C6039E6E-B8AD-441F-BEF4-5C8A12DB0746}" type="sibTrans" cxnId="{44B2463A-C0BE-4366-B05C-5AA81866138D}">
      <dgm:prSet/>
      <dgm:spPr/>
      <dgm:t>
        <a:bodyPr/>
        <a:lstStyle/>
        <a:p>
          <a:endParaRPr lang="es-ES"/>
        </a:p>
      </dgm:t>
    </dgm:pt>
    <dgm:pt modelId="{878D6C6B-6C75-4FE7-80CD-1C345C4A0529}">
      <dgm:prSet phldrT="[Texto]"/>
      <dgm:spPr>
        <a:xfrm>
          <a:off x="4948517" y="1309370"/>
          <a:ext cx="1237129" cy="2845397"/>
        </a:xfrm>
        <a:prstGeom prst="rect">
          <a:avLst/>
        </a:prstGeom>
        <a:noFill/>
        <a:ln>
          <a:noFill/>
        </a:ln>
        <a:effectLst/>
      </dgm:spPr>
      <dgm:t>
        <a:bodyPr/>
        <a:lstStyle/>
        <a:p>
          <a:r>
            <a:rPr lang="es-ES" dirty="0" smtClean="0">
              <a:solidFill>
                <a:sysClr val="windowText" lastClr="000000">
                  <a:hueOff val="0"/>
                  <a:satOff val="0"/>
                  <a:lumOff val="0"/>
                  <a:alphaOff val="0"/>
                </a:sysClr>
              </a:solidFill>
              <a:latin typeface="Calibri" panose="020F0502020204030204"/>
              <a:ea typeface="+mn-ea"/>
              <a:cs typeface="+mn-cs"/>
            </a:rPr>
            <a:t>ETI</a:t>
          </a:r>
          <a:endParaRPr lang="es-ES" dirty="0">
            <a:solidFill>
              <a:sysClr val="windowText" lastClr="000000">
                <a:hueOff val="0"/>
                <a:satOff val="0"/>
                <a:lumOff val="0"/>
                <a:alphaOff val="0"/>
              </a:sysClr>
            </a:solidFill>
            <a:latin typeface="Calibri" panose="020F0502020204030204"/>
            <a:ea typeface="+mn-ea"/>
            <a:cs typeface="+mn-cs"/>
          </a:endParaRPr>
        </a:p>
      </dgm:t>
    </dgm:pt>
    <dgm:pt modelId="{2FD09CAD-3385-41CA-8012-763FAD2F6EB7}" type="parTrans" cxnId="{B15F90A7-771A-4677-A38D-4083FD87B614}">
      <dgm:prSet/>
      <dgm:spPr/>
      <dgm:t>
        <a:bodyPr/>
        <a:lstStyle/>
        <a:p>
          <a:endParaRPr lang="es-ES"/>
        </a:p>
      </dgm:t>
    </dgm:pt>
    <dgm:pt modelId="{F8B681BC-EFE9-4C0B-B03F-B85AEE50C061}" type="sibTrans" cxnId="{B15F90A7-771A-4677-A38D-4083FD87B614}">
      <dgm:prSet/>
      <dgm:spPr/>
      <dgm:t>
        <a:bodyPr/>
        <a:lstStyle/>
        <a:p>
          <a:endParaRPr lang="es-ES"/>
        </a:p>
      </dgm:t>
    </dgm:pt>
    <dgm:pt modelId="{37E0F265-31C9-49F0-8407-7F23420511D5}" type="pres">
      <dgm:prSet presAssocID="{012E7FCC-EEF9-4D8E-8F10-16030463CE0B}" presName="arrowDiagram" presStyleCnt="0">
        <dgm:presLayoutVars>
          <dgm:chMax val="5"/>
          <dgm:dir/>
          <dgm:resizeHandles val="exact"/>
        </dgm:presLayoutVars>
      </dgm:prSet>
      <dgm:spPr/>
    </dgm:pt>
    <dgm:pt modelId="{7B498DB2-6E7E-4E49-9C9C-7AD43C88C341}" type="pres">
      <dgm:prSet presAssocID="{012E7FCC-EEF9-4D8E-8F10-16030463CE0B}" presName="arrow" presStyleLbl="bgShp" presStyleIdx="0" presStyleCnt="1"/>
      <dgm:spPr>
        <a:xfrm>
          <a:off x="0" y="288738"/>
          <a:ext cx="6185647" cy="3866029"/>
        </a:xfrm>
        <a:prstGeom prst="swooshArrow">
          <a:avLst>
            <a:gd name="adj1" fmla="val 25000"/>
            <a:gd name="adj2" fmla="val 25000"/>
          </a:avLst>
        </a:prstGeom>
        <a:solidFill>
          <a:srgbClr val="4472C4">
            <a:tint val="40000"/>
            <a:hueOff val="0"/>
            <a:satOff val="0"/>
            <a:lumOff val="0"/>
            <a:alphaOff val="0"/>
          </a:srgbClr>
        </a:solidFill>
        <a:ln>
          <a:noFill/>
        </a:ln>
        <a:effectLst/>
      </dgm:spPr>
      <dgm:t>
        <a:bodyPr/>
        <a:lstStyle/>
        <a:p>
          <a:endParaRPr lang="es-ES"/>
        </a:p>
      </dgm:t>
    </dgm:pt>
    <dgm:pt modelId="{C76639C9-2F78-4933-BC7D-D20FFEF7569A}" type="pres">
      <dgm:prSet presAssocID="{012E7FCC-EEF9-4D8E-8F10-16030463CE0B}" presName="arrowDiagram5" presStyleCnt="0"/>
      <dgm:spPr/>
    </dgm:pt>
    <dgm:pt modelId="{B8D35C5C-87E7-4C40-AD1E-A15ACCB7DD28}" type="pres">
      <dgm:prSet presAssocID="{94396C51-66D2-4C11-AF79-11C7E447AC20}" presName="bullet5a" presStyleLbl="node1" presStyleIdx="0" presStyleCnt="5"/>
      <dgm:spPr>
        <a:xfrm>
          <a:off x="609286" y="3163517"/>
          <a:ext cx="142269" cy="142269"/>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55270A91-722B-490A-B024-304F52A58D1C}" type="pres">
      <dgm:prSet presAssocID="{94396C51-66D2-4C11-AF79-11C7E447AC20}" presName="textBox5a" presStyleLbl="revTx" presStyleIdx="0" presStyleCnt="5">
        <dgm:presLayoutVars>
          <dgm:bulletEnabled val="1"/>
        </dgm:presLayoutVars>
      </dgm:prSet>
      <dgm:spPr/>
      <dgm:t>
        <a:bodyPr/>
        <a:lstStyle/>
        <a:p>
          <a:endParaRPr lang="es-ES"/>
        </a:p>
      </dgm:t>
    </dgm:pt>
    <dgm:pt modelId="{A5DEF05E-0008-4388-B909-DBC6A3FD1AAD}" type="pres">
      <dgm:prSet presAssocID="{76D117AC-0CDA-4F84-893D-26B457077D15}" presName="bullet5b" presStyleLbl="node1" presStyleIdx="1" presStyleCnt="5"/>
      <dgm:spPr>
        <a:xfrm>
          <a:off x="1379399" y="2423559"/>
          <a:ext cx="222683" cy="222683"/>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7B038793-EA77-45DB-8D22-16A679B9F7CD}" type="pres">
      <dgm:prSet presAssocID="{76D117AC-0CDA-4F84-893D-26B457077D15}" presName="textBox5b" presStyleLbl="revTx" presStyleIdx="1" presStyleCnt="5">
        <dgm:presLayoutVars>
          <dgm:bulletEnabled val="1"/>
        </dgm:presLayoutVars>
      </dgm:prSet>
      <dgm:spPr/>
      <dgm:t>
        <a:bodyPr/>
        <a:lstStyle/>
        <a:p>
          <a:endParaRPr lang="es-ES"/>
        </a:p>
      </dgm:t>
    </dgm:pt>
    <dgm:pt modelId="{09800E9A-F474-4C1F-A377-7C3B22D15391}" type="pres">
      <dgm:prSet presAssocID="{DE786771-DD68-46C0-A438-D77B3D337027}" presName="bullet5c" presStyleLbl="node1" presStyleIdx="2" presStyleCnt="5"/>
      <dgm:spPr>
        <a:xfrm>
          <a:off x="2369102" y="1833603"/>
          <a:ext cx="296911" cy="296911"/>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4E6860EC-B138-47A5-8244-A302F8AC4633}" type="pres">
      <dgm:prSet presAssocID="{DE786771-DD68-46C0-A438-D77B3D337027}" presName="textBox5c" presStyleLbl="revTx" presStyleIdx="2" presStyleCnt="5">
        <dgm:presLayoutVars>
          <dgm:bulletEnabled val="1"/>
        </dgm:presLayoutVars>
      </dgm:prSet>
      <dgm:spPr/>
      <dgm:t>
        <a:bodyPr/>
        <a:lstStyle/>
        <a:p>
          <a:endParaRPr lang="es-ES"/>
        </a:p>
      </dgm:t>
    </dgm:pt>
    <dgm:pt modelId="{63A6BB60-E8E7-47E9-A1AC-B6D5D2A26489}" type="pres">
      <dgm:prSet presAssocID="{B374E60F-BBFA-4DB8-B17A-1A75135946D3}" presName="bullet5d" presStyleLbl="node1" presStyleIdx="3" presStyleCnt="5"/>
      <dgm:spPr>
        <a:xfrm>
          <a:off x="3519633" y="1372772"/>
          <a:ext cx="383510" cy="383510"/>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AAA97471-6412-40BE-9415-F6828542A011}" type="pres">
      <dgm:prSet presAssocID="{B374E60F-BBFA-4DB8-B17A-1A75135946D3}" presName="textBox5d" presStyleLbl="revTx" presStyleIdx="3" presStyleCnt="5">
        <dgm:presLayoutVars>
          <dgm:bulletEnabled val="1"/>
        </dgm:presLayoutVars>
      </dgm:prSet>
      <dgm:spPr/>
      <dgm:t>
        <a:bodyPr/>
        <a:lstStyle/>
        <a:p>
          <a:endParaRPr lang="es-ES"/>
        </a:p>
      </dgm:t>
    </dgm:pt>
    <dgm:pt modelId="{69355910-BEC4-4079-8F53-E3245175D7F3}" type="pres">
      <dgm:prSet presAssocID="{878D6C6B-6C75-4FE7-80CD-1C345C4A0529}" presName="bullet5e" presStyleLbl="node1" presStyleIdx="4" presStyleCnt="5"/>
      <dgm:spPr>
        <a:xfrm>
          <a:off x="4704184" y="1065037"/>
          <a:ext cx="488666" cy="488666"/>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632B4A9A-E6EC-4275-A5DC-900CE76A04CC}" type="pres">
      <dgm:prSet presAssocID="{878D6C6B-6C75-4FE7-80CD-1C345C4A0529}" presName="textBox5e" presStyleLbl="revTx" presStyleIdx="4" presStyleCnt="5">
        <dgm:presLayoutVars>
          <dgm:bulletEnabled val="1"/>
        </dgm:presLayoutVars>
      </dgm:prSet>
      <dgm:spPr/>
      <dgm:t>
        <a:bodyPr/>
        <a:lstStyle/>
        <a:p>
          <a:endParaRPr lang="es-ES"/>
        </a:p>
      </dgm:t>
    </dgm:pt>
  </dgm:ptLst>
  <dgm:cxnLst>
    <dgm:cxn modelId="{44B2463A-C0BE-4366-B05C-5AA81866138D}" srcId="{012E7FCC-EEF9-4D8E-8F10-16030463CE0B}" destId="{B374E60F-BBFA-4DB8-B17A-1A75135946D3}" srcOrd="3" destOrd="0" parTransId="{447DA24C-9CCD-4E1C-A680-742EABB50B8B}" sibTransId="{C6039E6E-B8AD-441F-BEF4-5C8A12DB0746}"/>
    <dgm:cxn modelId="{6B60A2EF-29A3-4C8D-91E2-9CB97755C4F5}" srcId="{012E7FCC-EEF9-4D8E-8F10-16030463CE0B}" destId="{76D117AC-0CDA-4F84-893D-26B457077D15}" srcOrd="1" destOrd="0" parTransId="{9A5D00EB-D7C2-45C3-8B10-DA68BDD9AFE3}" sibTransId="{D4AB1B06-F754-43A4-A3AB-4E301FBCCCF1}"/>
    <dgm:cxn modelId="{C834E6DD-50B4-4E55-A59C-CF4D97B03B33}" type="presOf" srcId="{878D6C6B-6C75-4FE7-80CD-1C345C4A0529}" destId="{632B4A9A-E6EC-4275-A5DC-900CE76A04CC}" srcOrd="0" destOrd="0" presId="urn:microsoft.com/office/officeart/2005/8/layout/arrow2"/>
    <dgm:cxn modelId="{B15F90A7-771A-4677-A38D-4083FD87B614}" srcId="{012E7FCC-EEF9-4D8E-8F10-16030463CE0B}" destId="{878D6C6B-6C75-4FE7-80CD-1C345C4A0529}" srcOrd="4" destOrd="0" parTransId="{2FD09CAD-3385-41CA-8012-763FAD2F6EB7}" sibTransId="{F8B681BC-EFE9-4C0B-B03F-B85AEE50C061}"/>
    <dgm:cxn modelId="{E7618462-EA13-4FE7-B37F-BB163A2F859F}" srcId="{012E7FCC-EEF9-4D8E-8F10-16030463CE0B}" destId="{DE786771-DD68-46C0-A438-D77B3D337027}" srcOrd="2" destOrd="0" parTransId="{6CACDC81-35B1-4DEB-8849-17B52B2D3BEA}" sibTransId="{D91A27F5-3975-4A01-8651-9504D9F9373B}"/>
    <dgm:cxn modelId="{20713000-FED0-42BB-AC7F-4166339F8C14}" type="presOf" srcId="{DE786771-DD68-46C0-A438-D77B3D337027}" destId="{4E6860EC-B138-47A5-8244-A302F8AC4633}" srcOrd="0" destOrd="0" presId="urn:microsoft.com/office/officeart/2005/8/layout/arrow2"/>
    <dgm:cxn modelId="{233D384E-2124-41F0-B3A5-CE795F154BFD}" type="presOf" srcId="{012E7FCC-EEF9-4D8E-8F10-16030463CE0B}" destId="{37E0F265-31C9-49F0-8407-7F23420511D5}" srcOrd="0" destOrd="0" presId="urn:microsoft.com/office/officeart/2005/8/layout/arrow2"/>
    <dgm:cxn modelId="{F034C4F2-F302-4179-A8EB-DAB78B570BB1}" type="presOf" srcId="{B374E60F-BBFA-4DB8-B17A-1A75135946D3}" destId="{AAA97471-6412-40BE-9415-F6828542A011}" srcOrd="0" destOrd="0" presId="urn:microsoft.com/office/officeart/2005/8/layout/arrow2"/>
    <dgm:cxn modelId="{A125F1EE-57AA-4208-9C9E-686AAAC6482C}" type="presOf" srcId="{76D117AC-0CDA-4F84-893D-26B457077D15}" destId="{7B038793-EA77-45DB-8D22-16A679B9F7CD}" srcOrd="0" destOrd="0" presId="urn:microsoft.com/office/officeart/2005/8/layout/arrow2"/>
    <dgm:cxn modelId="{3F5F0CB8-C2F9-4075-BF2F-5DCEA5804D91}" srcId="{012E7FCC-EEF9-4D8E-8F10-16030463CE0B}" destId="{94396C51-66D2-4C11-AF79-11C7E447AC20}" srcOrd="0" destOrd="0" parTransId="{60E34525-0E51-442F-A1B5-B6D3FC3D8B14}" sibTransId="{6A379BF1-1FE8-4183-8D46-B575C678F3E6}"/>
    <dgm:cxn modelId="{05A0EAA3-D3F6-47FE-865B-EBD4DC5A1748}" type="presOf" srcId="{94396C51-66D2-4C11-AF79-11C7E447AC20}" destId="{55270A91-722B-490A-B024-304F52A58D1C}" srcOrd="0" destOrd="0" presId="urn:microsoft.com/office/officeart/2005/8/layout/arrow2"/>
    <dgm:cxn modelId="{7EE3C10F-62A3-483D-9B41-DCA9D33899D6}" type="presParOf" srcId="{37E0F265-31C9-49F0-8407-7F23420511D5}" destId="{7B498DB2-6E7E-4E49-9C9C-7AD43C88C341}" srcOrd="0" destOrd="0" presId="urn:microsoft.com/office/officeart/2005/8/layout/arrow2"/>
    <dgm:cxn modelId="{8D8A3F95-1688-4316-A54F-C6C1765E406E}" type="presParOf" srcId="{37E0F265-31C9-49F0-8407-7F23420511D5}" destId="{C76639C9-2F78-4933-BC7D-D20FFEF7569A}" srcOrd="1" destOrd="0" presId="urn:microsoft.com/office/officeart/2005/8/layout/arrow2"/>
    <dgm:cxn modelId="{FAC28856-AB9D-4391-9F45-FAB44FD84DAA}" type="presParOf" srcId="{C76639C9-2F78-4933-BC7D-D20FFEF7569A}" destId="{B8D35C5C-87E7-4C40-AD1E-A15ACCB7DD28}" srcOrd="0" destOrd="0" presId="urn:microsoft.com/office/officeart/2005/8/layout/arrow2"/>
    <dgm:cxn modelId="{1683252F-2BAF-48E7-8326-B5D4375D51BB}" type="presParOf" srcId="{C76639C9-2F78-4933-BC7D-D20FFEF7569A}" destId="{55270A91-722B-490A-B024-304F52A58D1C}" srcOrd="1" destOrd="0" presId="urn:microsoft.com/office/officeart/2005/8/layout/arrow2"/>
    <dgm:cxn modelId="{0931391F-78BC-4F5D-8940-BEEED5CD50C1}" type="presParOf" srcId="{C76639C9-2F78-4933-BC7D-D20FFEF7569A}" destId="{A5DEF05E-0008-4388-B909-DBC6A3FD1AAD}" srcOrd="2" destOrd="0" presId="urn:microsoft.com/office/officeart/2005/8/layout/arrow2"/>
    <dgm:cxn modelId="{958A6E2A-9EAF-474C-A3D1-EB52A787FCC9}" type="presParOf" srcId="{C76639C9-2F78-4933-BC7D-D20FFEF7569A}" destId="{7B038793-EA77-45DB-8D22-16A679B9F7CD}" srcOrd="3" destOrd="0" presId="urn:microsoft.com/office/officeart/2005/8/layout/arrow2"/>
    <dgm:cxn modelId="{C6FD87CD-0AFD-4F15-A630-FBC18AED7ED8}" type="presParOf" srcId="{C76639C9-2F78-4933-BC7D-D20FFEF7569A}" destId="{09800E9A-F474-4C1F-A377-7C3B22D15391}" srcOrd="4" destOrd="0" presId="urn:microsoft.com/office/officeart/2005/8/layout/arrow2"/>
    <dgm:cxn modelId="{D3A1E4FC-17AA-4E9A-9AE1-A970806264E0}" type="presParOf" srcId="{C76639C9-2F78-4933-BC7D-D20FFEF7569A}" destId="{4E6860EC-B138-47A5-8244-A302F8AC4633}" srcOrd="5" destOrd="0" presId="urn:microsoft.com/office/officeart/2005/8/layout/arrow2"/>
    <dgm:cxn modelId="{8F66E838-6964-4DD5-A535-2BE07E46989D}" type="presParOf" srcId="{C76639C9-2F78-4933-BC7D-D20FFEF7569A}" destId="{63A6BB60-E8E7-47E9-A1AC-B6D5D2A26489}" srcOrd="6" destOrd="0" presId="urn:microsoft.com/office/officeart/2005/8/layout/arrow2"/>
    <dgm:cxn modelId="{F642D58B-7AFE-43C1-A5B2-F366189113F1}" type="presParOf" srcId="{C76639C9-2F78-4933-BC7D-D20FFEF7569A}" destId="{AAA97471-6412-40BE-9415-F6828542A011}" srcOrd="7" destOrd="0" presId="urn:microsoft.com/office/officeart/2005/8/layout/arrow2"/>
    <dgm:cxn modelId="{258BC170-C930-417B-89E7-17606298762E}" type="presParOf" srcId="{C76639C9-2F78-4933-BC7D-D20FFEF7569A}" destId="{69355910-BEC4-4079-8F53-E3245175D7F3}" srcOrd="8" destOrd="0" presId="urn:microsoft.com/office/officeart/2005/8/layout/arrow2"/>
    <dgm:cxn modelId="{D6AC640A-C847-4735-ACC2-72348101118C}" type="presParOf" srcId="{C76639C9-2F78-4933-BC7D-D20FFEF7569A}" destId="{632B4A9A-E6EC-4275-A5DC-900CE76A04CC}" srcOrd="9" destOrd="0" presId="urn:microsoft.com/office/officeart/2005/8/layout/arrow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65F384-984C-4660-9E15-1968FEC714F6}">
      <dsp:nvSpPr>
        <dsp:cNvPr id="0" name=""/>
        <dsp:cNvSpPr/>
      </dsp:nvSpPr>
      <dsp:spPr>
        <a:xfrm>
          <a:off x="0" y="1869123"/>
          <a:ext cx="7493343" cy="3683806"/>
        </a:xfrm>
        <a:prstGeom prst="rect">
          <a:avLst/>
        </a:prstGeom>
        <a:solidFill>
          <a:schemeClr val="accent5"/>
        </a:solidFill>
        <a:ln w="12700" cap="flat" cmpd="sng" algn="ctr">
          <a:solidFill>
            <a:schemeClr val="accent5">
              <a:shade val="50000"/>
            </a:schemeClr>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sp>
    <dsp:sp modelId="{42F472BB-0341-4A9C-B124-52536476DEBC}">
      <dsp:nvSpPr>
        <dsp:cNvPr id="0" name=""/>
        <dsp:cNvSpPr/>
      </dsp:nvSpPr>
      <dsp:spPr>
        <a:xfrm>
          <a:off x="241982" y="2272056"/>
          <a:ext cx="3479667" cy="3312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625" tIns="47625" rIns="47625" bIns="47625" numCol="1" spcCol="1270" anchor="t" anchorCtr="0">
          <a:noAutofit/>
        </a:bodyPr>
        <a:lstStyle/>
        <a:p>
          <a:pPr lvl="0" algn="l" defTabSz="1111250">
            <a:lnSpc>
              <a:spcPct val="90000"/>
            </a:lnSpc>
            <a:spcBef>
              <a:spcPct val="0"/>
            </a:spcBef>
            <a:spcAft>
              <a:spcPct val="35000"/>
            </a:spcAft>
          </a:pPr>
          <a:r>
            <a:rPr lang="es-ES" sz="2500" u="sng" kern="1200" dirty="0" smtClean="0">
              <a:solidFill>
                <a:schemeClr val="bg2"/>
              </a:solidFill>
            </a:rPr>
            <a:t>LUCES</a:t>
          </a:r>
        </a:p>
        <a:p>
          <a:pPr lvl="0" algn="l" defTabSz="1111250">
            <a:lnSpc>
              <a:spcPct val="90000"/>
            </a:lnSpc>
            <a:spcBef>
              <a:spcPct val="0"/>
            </a:spcBef>
            <a:spcAft>
              <a:spcPct val="35000"/>
            </a:spcAft>
          </a:pPr>
          <a:r>
            <a:rPr lang="es-ES" sz="2500" kern="1200" dirty="0" smtClean="0">
              <a:solidFill>
                <a:schemeClr val="bg2"/>
              </a:solidFill>
            </a:rPr>
            <a:t>- 173 EDUSIS</a:t>
          </a:r>
        </a:p>
        <a:p>
          <a:pPr lvl="0" algn="l" defTabSz="1111250">
            <a:lnSpc>
              <a:spcPct val="90000"/>
            </a:lnSpc>
            <a:spcBef>
              <a:spcPct val="0"/>
            </a:spcBef>
            <a:spcAft>
              <a:spcPct val="35000"/>
            </a:spcAft>
          </a:pPr>
          <a:r>
            <a:rPr lang="es-ES" sz="2500" kern="1200" dirty="0" smtClean="0">
              <a:solidFill>
                <a:schemeClr val="bg2"/>
              </a:solidFill>
            </a:rPr>
            <a:t>- Planificación estratégica</a:t>
          </a:r>
        </a:p>
        <a:p>
          <a:pPr lvl="0" algn="l" defTabSz="1111250">
            <a:lnSpc>
              <a:spcPct val="90000"/>
            </a:lnSpc>
            <a:spcBef>
              <a:spcPct val="0"/>
            </a:spcBef>
            <a:spcAft>
              <a:spcPct val="35000"/>
            </a:spcAft>
          </a:pPr>
          <a:r>
            <a:rPr lang="es-ES" sz="2500" kern="1200" dirty="0" smtClean="0">
              <a:solidFill>
                <a:schemeClr val="bg2"/>
              </a:solidFill>
            </a:rPr>
            <a:t>- Autonomía de gestión</a:t>
          </a:r>
        </a:p>
        <a:p>
          <a:pPr lvl="0" algn="l" defTabSz="1111250">
            <a:lnSpc>
              <a:spcPct val="90000"/>
            </a:lnSpc>
            <a:spcBef>
              <a:spcPct val="0"/>
            </a:spcBef>
            <a:spcAft>
              <a:spcPct val="35000"/>
            </a:spcAft>
          </a:pPr>
          <a:r>
            <a:rPr lang="es-ES" sz="2500" kern="1200" dirty="0" smtClean="0">
              <a:solidFill>
                <a:schemeClr val="bg2"/>
              </a:solidFill>
            </a:rPr>
            <a:t>- Sinergias MRR</a:t>
          </a:r>
          <a:endParaRPr lang="es-ES" sz="2500" kern="1200" dirty="0">
            <a:solidFill>
              <a:schemeClr val="bg2"/>
            </a:solidFill>
          </a:endParaRPr>
        </a:p>
      </dsp:txBody>
      <dsp:txXfrm>
        <a:off x="241982" y="2272056"/>
        <a:ext cx="3479667" cy="3312888"/>
      </dsp:txXfrm>
    </dsp:sp>
    <dsp:sp modelId="{72372D49-0654-438F-B545-FD312ECA48F2}">
      <dsp:nvSpPr>
        <dsp:cNvPr id="0" name=""/>
        <dsp:cNvSpPr/>
      </dsp:nvSpPr>
      <dsp:spPr>
        <a:xfrm>
          <a:off x="4008260" y="2257479"/>
          <a:ext cx="3479667" cy="3312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625" tIns="47625" rIns="47625" bIns="47625" numCol="1" spcCol="1270" anchor="t" anchorCtr="0">
          <a:noAutofit/>
        </a:bodyPr>
        <a:lstStyle/>
        <a:p>
          <a:pPr lvl="0" algn="l" defTabSz="1111250">
            <a:lnSpc>
              <a:spcPct val="90000"/>
            </a:lnSpc>
            <a:spcBef>
              <a:spcPct val="0"/>
            </a:spcBef>
            <a:spcAft>
              <a:spcPct val="35000"/>
            </a:spcAft>
          </a:pPr>
          <a:r>
            <a:rPr lang="es-ES" sz="2500" u="sng" kern="1200" dirty="0" smtClean="0">
              <a:solidFill>
                <a:schemeClr val="bg2"/>
              </a:solidFill>
            </a:rPr>
            <a:t>SOMBRAS</a:t>
          </a:r>
        </a:p>
        <a:p>
          <a:pPr lvl="0" algn="l" defTabSz="1111250">
            <a:lnSpc>
              <a:spcPct val="90000"/>
            </a:lnSpc>
            <a:spcBef>
              <a:spcPct val="0"/>
            </a:spcBef>
            <a:spcAft>
              <a:spcPct val="35000"/>
            </a:spcAft>
          </a:pPr>
          <a:r>
            <a:rPr lang="es-ES" sz="2500" u="none" kern="1200" dirty="0" smtClean="0">
              <a:solidFill>
                <a:schemeClr val="bg2"/>
              </a:solidFill>
            </a:rPr>
            <a:t>-Complejidad puesta en marcha</a:t>
          </a:r>
        </a:p>
        <a:p>
          <a:pPr lvl="0" algn="l" defTabSz="1111250">
            <a:lnSpc>
              <a:spcPct val="90000"/>
            </a:lnSpc>
            <a:spcBef>
              <a:spcPct val="0"/>
            </a:spcBef>
            <a:spcAft>
              <a:spcPct val="35000"/>
            </a:spcAft>
          </a:pPr>
          <a:r>
            <a:rPr lang="es-ES" sz="2500" kern="1200" dirty="0" smtClean="0">
              <a:solidFill>
                <a:schemeClr val="bg2"/>
              </a:solidFill>
            </a:rPr>
            <a:t>- Rigidez en líneas de actuación</a:t>
          </a:r>
        </a:p>
        <a:p>
          <a:pPr lvl="0" algn="l" defTabSz="1111250">
            <a:lnSpc>
              <a:spcPct val="90000"/>
            </a:lnSpc>
            <a:spcBef>
              <a:spcPct val="0"/>
            </a:spcBef>
            <a:spcAft>
              <a:spcPct val="35000"/>
            </a:spcAft>
          </a:pPr>
          <a:r>
            <a:rPr lang="es-ES" sz="2500" kern="1200" dirty="0" smtClean="0">
              <a:solidFill>
                <a:schemeClr val="bg2"/>
              </a:solidFill>
            </a:rPr>
            <a:t>- Escasa flexibilidad</a:t>
          </a:r>
        </a:p>
        <a:p>
          <a:pPr lvl="0" algn="l" defTabSz="1111250">
            <a:lnSpc>
              <a:spcPct val="90000"/>
            </a:lnSpc>
            <a:spcBef>
              <a:spcPct val="0"/>
            </a:spcBef>
            <a:spcAft>
              <a:spcPct val="35000"/>
            </a:spcAft>
          </a:pPr>
          <a:r>
            <a:rPr lang="es-ES" sz="2500" kern="1200" dirty="0" smtClean="0">
              <a:solidFill>
                <a:schemeClr val="bg2"/>
              </a:solidFill>
            </a:rPr>
            <a:t>- Retraso en la ejecución</a:t>
          </a:r>
          <a:endParaRPr lang="es-ES" sz="2500" kern="1200" dirty="0">
            <a:solidFill>
              <a:schemeClr val="bg2"/>
            </a:solidFill>
          </a:endParaRPr>
        </a:p>
      </dsp:txBody>
      <dsp:txXfrm>
        <a:off x="4008260" y="2257479"/>
        <a:ext cx="3479667" cy="3312888"/>
      </dsp:txXfrm>
    </dsp:sp>
    <dsp:sp modelId="{AD3C51E2-1345-471B-A2E6-04E54AE17084}">
      <dsp:nvSpPr>
        <dsp:cNvPr id="0" name=""/>
        <dsp:cNvSpPr/>
      </dsp:nvSpPr>
      <dsp:spPr>
        <a:xfrm>
          <a:off x="3" y="1239482"/>
          <a:ext cx="896817" cy="941344"/>
        </a:xfrm>
        <a:prstGeom prst="plus">
          <a:avLst>
            <a:gd name="adj" fmla="val 328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2394FE-FB1C-4BF6-8F5B-0C93C0FCAC65}">
      <dsp:nvSpPr>
        <dsp:cNvPr id="0" name=""/>
        <dsp:cNvSpPr/>
      </dsp:nvSpPr>
      <dsp:spPr>
        <a:xfrm>
          <a:off x="6566163" y="1602083"/>
          <a:ext cx="933405" cy="26608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BA0927-BDEE-48E6-8615-122CBBC0CD58}">
      <dsp:nvSpPr>
        <dsp:cNvPr id="0" name=""/>
        <dsp:cNvSpPr/>
      </dsp:nvSpPr>
      <dsp:spPr>
        <a:xfrm>
          <a:off x="3824144" y="1874328"/>
          <a:ext cx="861" cy="3164127"/>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3912D3-5ADB-4DDB-8345-3D707DB6199F}">
      <dsp:nvSpPr>
        <dsp:cNvPr id="0" name=""/>
        <dsp:cNvSpPr/>
      </dsp:nvSpPr>
      <dsp:spPr>
        <a:xfrm>
          <a:off x="2190381" y="2463242"/>
          <a:ext cx="1518013" cy="1518013"/>
        </a:xfrm>
        <a:prstGeom prst="ellipse">
          <a:avLst/>
        </a:prstGeom>
        <a:solidFill>
          <a:schemeClr val="accent1">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ESTRATEGIA TERRITORIAL 21-27</a:t>
          </a:r>
          <a:endParaRPr lang="es-ES" sz="1400" kern="1200" dirty="0"/>
        </a:p>
      </dsp:txBody>
      <dsp:txXfrm>
        <a:off x="2412689" y="2685550"/>
        <a:ext cx="1073397" cy="1073397"/>
      </dsp:txXfrm>
    </dsp:sp>
    <dsp:sp modelId="{06A693A5-04CC-4DCC-A07B-29A985CA5C6A}">
      <dsp:nvSpPr>
        <dsp:cNvPr id="0" name=""/>
        <dsp:cNvSpPr/>
      </dsp:nvSpPr>
      <dsp:spPr>
        <a:xfrm rot="10800000">
          <a:off x="721507" y="3005931"/>
          <a:ext cx="1388085" cy="432633"/>
        </a:xfrm>
        <a:prstGeom prst="leftArrow">
          <a:avLst>
            <a:gd name="adj1" fmla="val 60000"/>
            <a:gd name="adj2" fmla="val 50000"/>
          </a:avLst>
        </a:prstGeom>
        <a:solidFill>
          <a:schemeClr val="accent1">
            <a:tint val="60000"/>
            <a:hueOff val="0"/>
            <a:satOff val="0"/>
            <a:lumOff val="0"/>
            <a:alphaOff val="0"/>
          </a:schemeClr>
        </a:solidFill>
        <a:ln w="6350" cap="flat" cmpd="sng" algn="ctr">
          <a:solidFill>
            <a:schemeClr val="accent1">
              <a:tint val="60000"/>
              <a:hueOff val="0"/>
              <a:satOff val="0"/>
              <a:lumOff val="0"/>
              <a:alphaOff val="0"/>
            </a:schemeClr>
          </a:solidFill>
          <a:prstDash val="solid"/>
          <a:miter lim="800000"/>
        </a:ln>
        <a:effectLst/>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415019C8-24C1-4465-88A7-C8E6257050AB}">
      <dsp:nvSpPr>
        <dsp:cNvPr id="0" name=""/>
        <dsp:cNvSpPr/>
      </dsp:nvSpPr>
      <dsp:spPr>
        <a:xfrm>
          <a:off x="451" y="2645403"/>
          <a:ext cx="1442112" cy="1153689"/>
        </a:xfrm>
        <a:prstGeom prst="roundRect">
          <a:avLst>
            <a:gd name="adj" fmla="val 10000"/>
          </a:avLst>
        </a:prstGeom>
        <a:solidFill>
          <a:schemeClr val="accent1">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s-ES" sz="2300" kern="1200" dirty="0" smtClean="0"/>
            <a:t>MFP 21-27</a:t>
          </a:r>
          <a:endParaRPr lang="es-ES" sz="2300" kern="1200" dirty="0"/>
        </a:p>
      </dsp:txBody>
      <dsp:txXfrm>
        <a:off x="34241" y="2679193"/>
        <a:ext cx="1374532" cy="1086109"/>
      </dsp:txXfrm>
    </dsp:sp>
    <dsp:sp modelId="{1C334427-7933-4399-8E9F-A716D970EE56}">
      <dsp:nvSpPr>
        <dsp:cNvPr id="0" name=""/>
        <dsp:cNvSpPr/>
      </dsp:nvSpPr>
      <dsp:spPr>
        <a:xfrm rot="13500000">
          <a:off x="1170758" y="1921345"/>
          <a:ext cx="1388085" cy="432633"/>
        </a:xfrm>
        <a:prstGeom prst="leftArrow">
          <a:avLst>
            <a:gd name="adj1" fmla="val 60000"/>
            <a:gd name="adj2" fmla="val 50000"/>
          </a:avLst>
        </a:prstGeom>
        <a:solidFill>
          <a:schemeClr val="accent1">
            <a:tint val="60000"/>
            <a:hueOff val="0"/>
            <a:satOff val="0"/>
            <a:lumOff val="0"/>
            <a:alphaOff val="0"/>
          </a:schemeClr>
        </a:solidFill>
        <a:ln w="6350" cap="flat" cmpd="sng" algn="ctr">
          <a:solidFill>
            <a:schemeClr val="accent1">
              <a:tint val="60000"/>
              <a:hueOff val="0"/>
              <a:satOff val="0"/>
              <a:lumOff val="0"/>
              <a:alphaOff val="0"/>
            </a:schemeClr>
          </a:solidFill>
          <a:prstDash val="solid"/>
          <a:miter lim="800000"/>
        </a:ln>
        <a:effectLst/>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DC2F9EDA-36E5-498C-B833-CE779461AB86}">
      <dsp:nvSpPr>
        <dsp:cNvPr id="0" name=""/>
        <dsp:cNvSpPr/>
      </dsp:nvSpPr>
      <dsp:spPr>
        <a:xfrm>
          <a:off x="652982" y="1070054"/>
          <a:ext cx="1442112" cy="1153689"/>
        </a:xfrm>
        <a:prstGeom prst="roundRect">
          <a:avLst>
            <a:gd name="adj" fmla="val 10000"/>
          </a:avLst>
        </a:prstGeom>
        <a:solidFill>
          <a:schemeClr val="accent1">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s-ES" sz="2300" kern="1200" dirty="0" smtClean="0"/>
            <a:t>PRTR</a:t>
          </a:r>
          <a:endParaRPr lang="es-ES" sz="2300" kern="1200" dirty="0"/>
        </a:p>
      </dsp:txBody>
      <dsp:txXfrm>
        <a:off x="686772" y="1103844"/>
        <a:ext cx="1374532" cy="1086109"/>
      </dsp:txXfrm>
    </dsp:sp>
    <dsp:sp modelId="{4E19B54A-4067-417A-8810-88C829B39DE8}">
      <dsp:nvSpPr>
        <dsp:cNvPr id="0" name=""/>
        <dsp:cNvSpPr/>
      </dsp:nvSpPr>
      <dsp:spPr>
        <a:xfrm rot="16200000">
          <a:off x="2255345" y="1472094"/>
          <a:ext cx="1388085" cy="432633"/>
        </a:xfrm>
        <a:prstGeom prst="leftArrow">
          <a:avLst>
            <a:gd name="adj1" fmla="val 60000"/>
            <a:gd name="adj2" fmla="val 50000"/>
          </a:avLst>
        </a:prstGeom>
        <a:solidFill>
          <a:schemeClr val="accent1">
            <a:tint val="60000"/>
            <a:hueOff val="0"/>
            <a:satOff val="0"/>
            <a:lumOff val="0"/>
            <a:alphaOff val="0"/>
          </a:schemeClr>
        </a:solidFill>
        <a:ln w="6350" cap="flat" cmpd="sng" algn="ctr">
          <a:solidFill>
            <a:schemeClr val="accent1">
              <a:tint val="60000"/>
              <a:hueOff val="0"/>
              <a:satOff val="0"/>
              <a:lumOff val="0"/>
              <a:alphaOff val="0"/>
            </a:schemeClr>
          </a:solidFill>
          <a:prstDash val="solid"/>
          <a:miter lim="800000"/>
        </a:ln>
        <a:effectLst/>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5BA12049-9B31-4FD8-B109-DD5939FC4894}">
      <dsp:nvSpPr>
        <dsp:cNvPr id="0" name=""/>
        <dsp:cNvSpPr/>
      </dsp:nvSpPr>
      <dsp:spPr>
        <a:xfrm>
          <a:off x="2228331" y="417523"/>
          <a:ext cx="1442112" cy="1153689"/>
        </a:xfrm>
        <a:prstGeom prst="roundRect">
          <a:avLst>
            <a:gd name="adj" fmla="val 10000"/>
          </a:avLst>
        </a:prstGeom>
        <a:solidFill>
          <a:schemeClr val="accent1">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s-ES" sz="2300" kern="1200" dirty="0" smtClean="0"/>
            <a:t>AGENDA URBANA </a:t>
          </a:r>
          <a:endParaRPr lang="es-ES" sz="2300" kern="1200" dirty="0"/>
        </a:p>
      </dsp:txBody>
      <dsp:txXfrm>
        <a:off x="2262121" y="451313"/>
        <a:ext cx="1374532" cy="1086109"/>
      </dsp:txXfrm>
    </dsp:sp>
    <dsp:sp modelId="{202E915A-C328-47F7-870C-BF53216C5D97}">
      <dsp:nvSpPr>
        <dsp:cNvPr id="0" name=""/>
        <dsp:cNvSpPr/>
      </dsp:nvSpPr>
      <dsp:spPr>
        <a:xfrm rot="18900000">
          <a:off x="3339932" y="1921345"/>
          <a:ext cx="1388085" cy="432633"/>
        </a:xfrm>
        <a:prstGeom prst="leftArrow">
          <a:avLst>
            <a:gd name="adj1" fmla="val 60000"/>
            <a:gd name="adj2" fmla="val 50000"/>
          </a:avLst>
        </a:prstGeom>
        <a:solidFill>
          <a:schemeClr val="accent1">
            <a:tint val="60000"/>
            <a:hueOff val="0"/>
            <a:satOff val="0"/>
            <a:lumOff val="0"/>
            <a:alphaOff val="0"/>
          </a:schemeClr>
        </a:solidFill>
        <a:ln w="6350" cap="flat" cmpd="sng" algn="ctr">
          <a:solidFill>
            <a:schemeClr val="accent1">
              <a:tint val="60000"/>
              <a:hueOff val="0"/>
              <a:satOff val="0"/>
              <a:lumOff val="0"/>
              <a:alphaOff val="0"/>
            </a:schemeClr>
          </a:solidFill>
          <a:prstDash val="solid"/>
          <a:miter lim="800000"/>
        </a:ln>
        <a:effectLst/>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657CB3F3-D89A-4003-A7D0-2462C6940061}">
      <dsp:nvSpPr>
        <dsp:cNvPr id="0" name=""/>
        <dsp:cNvSpPr/>
      </dsp:nvSpPr>
      <dsp:spPr>
        <a:xfrm>
          <a:off x="3803680" y="1070054"/>
          <a:ext cx="1442112" cy="1153689"/>
        </a:xfrm>
        <a:prstGeom prst="roundRect">
          <a:avLst>
            <a:gd name="adj" fmla="val 10000"/>
          </a:avLst>
        </a:prstGeom>
        <a:solidFill>
          <a:schemeClr val="accent1">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s-ES" sz="2300" kern="1200" dirty="0" smtClean="0"/>
            <a:t>PNIEC</a:t>
          </a:r>
          <a:endParaRPr lang="es-ES" sz="2300" kern="1200" dirty="0"/>
        </a:p>
      </dsp:txBody>
      <dsp:txXfrm>
        <a:off x="3837470" y="1103844"/>
        <a:ext cx="1374532" cy="1086109"/>
      </dsp:txXfrm>
    </dsp:sp>
    <dsp:sp modelId="{5418F947-4E11-49FD-BC98-A2AD82FA882C}">
      <dsp:nvSpPr>
        <dsp:cNvPr id="0" name=""/>
        <dsp:cNvSpPr/>
      </dsp:nvSpPr>
      <dsp:spPr>
        <a:xfrm>
          <a:off x="3789182" y="3005931"/>
          <a:ext cx="1388085" cy="432633"/>
        </a:xfrm>
        <a:prstGeom prst="leftArrow">
          <a:avLst>
            <a:gd name="adj1" fmla="val 60000"/>
            <a:gd name="adj2" fmla="val 50000"/>
          </a:avLst>
        </a:prstGeom>
        <a:solidFill>
          <a:schemeClr val="accent1">
            <a:tint val="60000"/>
            <a:hueOff val="0"/>
            <a:satOff val="0"/>
            <a:lumOff val="0"/>
            <a:alphaOff val="0"/>
          </a:schemeClr>
        </a:solidFill>
        <a:ln w="6350" cap="flat" cmpd="sng" algn="ctr">
          <a:solidFill>
            <a:schemeClr val="accent1">
              <a:tint val="60000"/>
              <a:hueOff val="0"/>
              <a:satOff val="0"/>
              <a:lumOff val="0"/>
              <a:alphaOff val="0"/>
            </a:schemeClr>
          </a:solidFill>
          <a:prstDash val="solid"/>
          <a:miter lim="800000"/>
        </a:ln>
        <a:effectLst/>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C221B683-4F00-4A69-8EC1-3B100FECDB67}">
      <dsp:nvSpPr>
        <dsp:cNvPr id="0" name=""/>
        <dsp:cNvSpPr/>
      </dsp:nvSpPr>
      <dsp:spPr>
        <a:xfrm>
          <a:off x="4456211" y="2645403"/>
          <a:ext cx="1442112" cy="1153689"/>
        </a:xfrm>
        <a:prstGeom prst="roundRect">
          <a:avLst>
            <a:gd name="adj" fmla="val 10000"/>
          </a:avLst>
        </a:prstGeom>
        <a:solidFill>
          <a:schemeClr val="accent1">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s-ES" sz="2300" kern="1200" dirty="0" smtClean="0"/>
            <a:t>ESPAÑA DIGITAL 2026</a:t>
          </a:r>
          <a:endParaRPr lang="es-ES" sz="2300" kern="1200" dirty="0"/>
        </a:p>
      </dsp:txBody>
      <dsp:txXfrm>
        <a:off x="4490001" y="2679193"/>
        <a:ext cx="1374532" cy="10861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498DB2-6E7E-4E49-9C9C-7AD43C88C341}">
      <dsp:nvSpPr>
        <dsp:cNvPr id="0" name=""/>
        <dsp:cNvSpPr/>
      </dsp:nvSpPr>
      <dsp:spPr>
        <a:xfrm>
          <a:off x="0" y="376023"/>
          <a:ext cx="5487658" cy="3429786"/>
        </a:xfrm>
        <a:prstGeom prst="swooshArrow">
          <a:avLst>
            <a:gd name="adj1" fmla="val 25000"/>
            <a:gd name="adj2" fmla="val 25000"/>
          </a:avLst>
        </a:prstGeom>
        <a:solidFill>
          <a:srgbClr val="4472C4">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B8D35C5C-87E7-4C40-AD1E-A15ACCB7DD28}">
      <dsp:nvSpPr>
        <dsp:cNvPr id="0" name=""/>
        <dsp:cNvSpPr/>
      </dsp:nvSpPr>
      <dsp:spPr>
        <a:xfrm>
          <a:off x="540534" y="2926412"/>
          <a:ext cx="126216" cy="126216"/>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270A91-722B-490A-B024-304F52A58D1C}">
      <dsp:nvSpPr>
        <dsp:cNvPr id="0" name=""/>
        <dsp:cNvSpPr/>
      </dsp:nvSpPr>
      <dsp:spPr>
        <a:xfrm>
          <a:off x="603642" y="2989520"/>
          <a:ext cx="718883" cy="816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879" tIns="0" rIns="0" bIns="0" numCol="1" spcCol="1270" anchor="t" anchorCtr="0">
          <a:noAutofit/>
        </a:bodyPr>
        <a:lstStyle/>
        <a:p>
          <a:pPr lvl="0" algn="l" defTabSz="533400">
            <a:lnSpc>
              <a:spcPct val="90000"/>
            </a:lnSpc>
            <a:spcBef>
              <a:spcPct val="0"/>
            </a:spcBef>
            <a:spcAft>
              <a:spcPct val="35000"/>
            </a:spcAft>
          </a:pPr>
          <a:r>
            <a:rPr lang="es-ES" sz="1200" kern="1200" dirty="0" smtClean="0">
              <a:solidFill>
                <a:sysClr val="windowText" lastClr="000000">
                  <a:hueOff val="0"/>
                  <a:satOff val="0"/>
                  <a:lumOff val="0"/>
                  <a:alphaOff val="0"/>
                </a:sysClr>
              </a:solidFill>
              <a:latin typeface="Calibri" panose="020F0502020204030204"/>
              <a:ea typeface="+mn-ea"/>
              <a:cs typeface="+mn-cs"/>
            </a:rPr>
            <a:t>Proyectos Piloto </a:t>
          </a:r>
          <a:r>
            <a:rPr lang="es-ES" sz="1200" kern="1200" dirty="0" err="1" smtClean="0">
              <a:solidFill>
                <a:sysClr val="windowText" lastClr="000000">
                  <a:hueOff val="0"/>
                  <a:satOff val="0"/>
                  <a:lumOff val="0"/>
                  <a:alphaOff val="0"/>
                </a:sysClr>
              </a:solidFill>
              <a:latin typeface="Calibri" panose="020F0502020204030204"/>
              <a:ea typeface="+mn-ea"/>
              <a:cs typeface="+mn-cs"/>
            </a:rPr>
            <a:t>Urban</a:t>
          </a:r>
          <a:endParaRPr lang="es-ES" sz="1200" kern="1200" dirty="0">
            <a:solidFill>
              <a:sysClr val="windowText" lastClr="000000">
                <a:hueOff val="0"/>
                <a:satOff val="0"/>
                <a:lumOff val="0"/>
                <a:alphaOff val="0"/>
              </a:sysClr>
            </a:solidFill>
            <a:latin typeface="Calibri" panose="020F0502020204030204"/>
            <a:ea typeface="+mn-ea"/>
            <a:cs typeface="+mn-cs"/>
          </a:endParaRPr>
        </a:p>
      </dsp:txBody>
      <dsp:txXfrm>
        <a:off x="603642" y="2989520"/>
        <a:ext cx="718883" cy="816289"/>
      </dsp:txXfrm>
    </dsp:sp>
    <dsp:sp modelId="{A5DEF05E-0008-4388-B909-DBC6A3FD1AAD}">
      <dsp:nvSpPr>
        <dsp:cNvPr id="0" name=""/>
        <dsp:cNvSpPr/>
      </dsp:nvSpPr>
      <dsp:spPr>
        <a:xfrm>
          <a:off x="1223747" y="2269951"/>
          <a:ext cx="197555" cy="197555"/>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038793-EA77-45DB-8D22-16A679B9F7CD}">
      <dsp:nvSpPr>
        <dsp:cNvPr id="0" name=""/>
        <dsp:cNvSpPr/>
      </dsp:nvSpPr>
      <dsp:spPr>
        <a:xfrm>
          <a:off x="1322525" y="2368729"/>
          <a:ext cx="910951" cy="1437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681" tIns="0" rIns="0" bIns="0" numCol="1" spcCol="1270" anchor="t" anchorCtr="0">
          <a:noAutofit/>
        </a:bodyPr>
        <a:lstStyle/>
        <a:p>
          <a:pPr lvl="0" algn="l" defTabSz="533400">
            <a:lnSpc>
              <a:spcPct val="90000"/>
            </a:lnSpc>
            <a:spcBef>
              <a:spcPct val="0"/>
            </a:spcBef>
            <a:spcAft>
              <a:spcPct val="35000"/>
            </a:spcAft>
          </a:pPr>
          <a:r>
            <a:rPr lang="es-ES" sz="1200" kern="1200" dirty="0" smtClean="0">
              <a:solidFill>
                <a:sysClr val="windowText" lastClr="000000">
                  <a:hueOff val="0"/>
                  <a:satOff val="0"/>
                  <a:lumOff val="0"/>
                  <a:alphaOff val="0"/>
                </a:sysClr>
              </a:solidFill>
              <a:latin typeface="Calibri" panose="020F0502020204030204"/>
              <a:ea typeface="+mn-ea"/>
              <a:cs typeface="+mn-cs"/>
            </a:rPr>
            <a:t>URBAN I y II</a:t>
          </a:r>
          <a:endParaRPr lang="es-ES" sz="1200" kern="1200" dirty="0">
            <a:solidFill>
              <a:sysClr val="windowText" lastClr="000000">
                <a:hueOff val="0"/>
                <a:satOff val="0"/>
                <a:lumOff val="0"/>
                <a:alphaOff val="0"/>
              </a:sysClr>
            </a:solidFill>
            <a:latin typeface="Calibri" panose="020F0502020204030204"/>
            <a:ea typeface="+mn-ea"/>
            <a:cs typeface="+mn-cs"/>
          </a:endParaRPr>
        </a:p>
      </dsp:txBody>
      <dsp:txXfrm>
        <a:off x="1322525" y="2368729"/>
        <a:ext cx="910951" cy="1437080"/>
      </dsp:txXfrm>
    </dsp:sp>
    <dsp:sp modelId="{09800E9A-F474-4C1F-A377-7C3B22D15391}">
      <dsp:nvSpPr>
        <dsp:cNvPr id="0" name=""/>
        <dsp:cNvSpPr/>
      </dsp:nvSpPr>
      <dsp:spPr>
        <a:xfrm>
          <a:off x="2101773" y="1746565"/>
          <a:ext cx="263407" cy="263407"/>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6860EC-B138-47A5-8244-A302F8AC4633}">
      <dsp:nvSpPr>
        <dsp:cNvPr id="0" name=""/>
        <dsp:cNvSpPr/>
      </dsp:nvSpPr>
      <dsp:spPr>
        <a:xfrm>
          <a:off x="2233476" y="1878269"/>
          <a:ext cx="1059117" cy="1927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574" tIns="0" rIns="0" bIns="0" numCol="1" spcCol="1270" anchor="t" anchorCtr="0">
          <a:noAutofit/>
        </a:bodyPr>
        <a:lstStyle/>
        <a:p>
          <a:pPr lvl="0" algn="l" defTabSz="533400">
            <a:lnSpc>
              <a:spcPct val="90000"/>
            </a:lnSpc>
            <a:spcBef>
              <a:spcPct val="0"/>
            </a:spcBef>
            <a:spcAft>
              <a:spcPct val="35000"/>
            </a:spcAft>
          </a:pPr>
          <a:r>
            <a:rPr lang="es-ES" sz="1200" kern="1200" dirty="0" smtClean="0">
              <a:solidFill>
                <a:sysClr val="windowText" lastClr="000000">
                  <a:hueOff val="0"/>
                  <a:satOff val="0"/>
                  <a:lumOff val="0"/>
                  <a:alphaOff val="0"/>
                </a:sysClr>
              </a:solidFill>
              <a:latin typeface="Calibri" panose="020F0502020204030204"/>
              <a:ea typeface="+mn-ea"/>
              <a:cs typeface="+mn-cs"/>
            </a:rPr>
            <a:t>URBACT</a:t>
          </a:r>
          <a:endParaRPr lang="es-ES" sz="1200" kern="1200" dirty="0">
            <a:solidFill>
              <a:sysClr val="windowText" lastClr="000000">
                <a:hueOff val="0"/>
                <a:satOff val="0"/>
                <a:lumOff val="0"/>
                <a:alphaOff val="0"/>
              </a:sysClr>
            </a:solidFill>
            <a:latin typeface="Calibri" panose="020F0502020204030204"/>
            <a:ea typeface="+mn-ea"/>
            <a:cs typeface="+mn-cs"/>
          </a:endParaRPr>
        </a:p>
      </dsp:txBody>
      <dsp:txXfrm>
        <a:off x="2233476" y="1878269"/>
        <a:ext cx="1059117" cy="1927539"/>
      </dsp:txXfrm>
    </dsp:sp>
    <dsp:sp modelId="{63A6BB60-E8E7-47E9-A1AC-B6D5D2A26489}">
      <dsp:nvSpPr>
        <dsp:cNvPr id="0" name=""/>
        <dsp:cNvSpPr/>
      </dsp:nvSpPr>
      <dsp:spPr>
        <a:xfrm>
          <a:off x="3122477" y="1337735"/>
          <a:ext cx="340234" cy="340234"/>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A97471-6412-40BE-9415-F6828542A011}">
      <dsp:nvSpPr>
        <dsp:cNvPr id="0" name=""/>
        <dsp:cNvSpPr/>
      </dsp:nvSpPr>
      <dsp:spPr>
        <a:xfrm>
          <a:off x="3292594" y="1507852"/>
          <a:ext cx="1097531" cy="2297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283" tIns="0" rIns="0" bIns="0" numCol="1" spcCol="1270" anchor="t" anchorCtr="0">
          <a:noAutofit/>
        </a:bodyPr>
        <a:lstStyle/>
        <a:p>
          <a:pPr lvl="0" algn="l" defTabSz="533400">
            <a:lnSpc>
              <a:spcPct val="90000"/>
            </a:lnSpc>
            <a:spcBef>
              <a:spcPct val="0"/>
            </a:spcBef>
            <a:spcAft>
              <a:spcPct val="35000"/>
            </a:spcAft>
          </a:pPr>
          <a:r>
            <a:rPr lang="es-ES" sz="1200" kern="1200" dirty="0" smtClean="0">
              <a:solidFill>
                <a:sysClr val="windowText" lastClr="000000">
                  <a:hueOff val="0"/>
                  <a:satOff val="0"/>
                  <a:lumOff val="0"/>
                  <a:alphaOff val="0"/>
                </a:sysClr>
              </a:solidFill>
              <a:latin typeface="Calibri" panose="020F0502020204030204"/>
              <a:ea typeface="+mn-ea"/>
              <a:cs typeface="+mn-cs"/>
            </a:rPr>
            <a:t>EDUSI</a:t>
          </a:r>
          <a:endParaRPr lang="es-ES" sz="1200" kern="1200" dirty="0">
            <a:solidFill>
              <a:sysClr val="windowText" lastClr="000000">
                <a:hueOff val="0"/>
                <a:satOff val="0"/>
                <a:lumOff val="0"/>
                <a:alphaOff val="0"/>
              </a:sysClr>
            </a:solidFill>
            <a:latin typeface="Calibri" panose="020F0502020204030204"/>
            <a:ea typeface="+mn-ea"/>
            <a:cs typeface="+mn-cs"/>
          </a:endParaRPr>
        </a:p>
      </dsp:txBody>
      <dsp:txXfrm>
        <a:off x="3292594" y="1507852"/>
        <a:ext cx="1097531" cy="2297956"/>
      </dsp:txXfrm>
    </dsp:sp>
    <dsp:sp modelId="{69355910-BEC4-4079-8F53-E3245175D7F3}">
      <dsp:nvSpPr>
        <dsp:cNvPr id="0" name=""/>
        <dsp:cNvSpPr/>
      </dsp:nvSpPr>
      <dsp:spPr>
        <a:xfrm>
          <a:off x="4173363" y="1064724"/>
          <a:ext cx="433524" cy="433524"/>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2B4A9A-E6EC-4275-A5DC-900CE76A04CC}">
      <dsp:nvSpPr>
        <dsp:cNvPr id="0" name=""/>
        <dsp:cNvSpPr/>
      </dsp:nvSpPr>
      <dsp:spPr>
        <a:xfrm>
          <a:off x="4390126" y="1281486"/>
          <a:ext cx="1097531" cy="2524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9716" tIns="0" rIns="0" bIns="0" numCol="1" spcCol="1270" anchor="t" anchorCtr="0">
          <a:noAutofit/>
        </a:bodyPr>
        <a:lstStyle/>
        <a:p>
          <a:pPr lvl="0" algn="l" defTabSz="533400">
            <a:lnSpc>
              <a:spcPct val="90000"/>
            </a:lnSpc>
            <a:spcBef>
              <a:spcPct val="0"/>
            </a:spcBef>
            <a:spcAft>
              <a:spcPct val="35000"/>
            </a:spcAft>
          </a:pPr>
          <a:r>
            <a:rPr lang="es-ES" sz="1200" kern="1200" dirty="0" smtClean="0">
              <a:solidFill>
                <a:sysClr val="windowText" lastClr="000000">
                  <a:hueOff val="0"/>
                  <a:satOff val="0"/>
                  <a:lumOff val="0"/>
                  <a:alphaOff val="0"/>
                </a:sysClr>
              </a:solidFill>
              <a:latin typeface="Calibri" panose="020F0502020204030204"/>
              <a:ea typeface="+mn-ea"/>
              <a:cs typeface="+mn-cs"/>
            </a:rPr>
            <a:t>ETI</a:t>
          </a:r>
          <a:endParaRPr lang="es-ES" sz="1200" kern="1200" dirty="0">
            <a:solidFill>
              <a:sysClr val="windowText" lastClr="000000">
                <a:hueOff val="0"/>
                <a:satOff val="0"/>
                <a:lumOff val="0"/>
                <a:alphaOff val="0"/>
              </a:sysClr>
            </a:solidFill>
            <a:latin typeface="Calibri" panose="020F0502020204030204"/>
            <a:ea typeface="+mn-ea"/>
            <a:cs typeface="+mn-cs"/>
          </a:endParaRPr>
        </a:p>
      </dsp:txBody>
      <dsp:txXfrm>
        <a:off x="4390126" y="1281486"/>
        <a:ext cx="1097531" cy="2524322"/>
      </dsp:txXfrm>
    </dsp:sp>
  </dsp:spTree>
</dsp:drawing>
</file>

<file path=ppt/diagrams/layout1.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Diapositiva">
    <p:spTree>
      <p:nvGrpSpPr>
        <p:cNvPr id="1" name=""/>
        <p:cNvGrpSpPr/>
        <p:nvPr/>
      </p:nvGrpSpPr>
      <p:grpSpPr>
        <a:xfrm>
          <a:off x="0" y="0"/>
          <a:ext cx="0" cy="0"/>
          <a:chOff x="0" y="0"/>
          <a:chExt cx="0" cy="0"/>
        </a:xfrm>
      </p:grpSpPr>
      <p:pic>
        <p:nvPicPr>
          <p:cNvPr id="15" name="Imagen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60280" t="15265" r="31561" b="16998"/>
          <a:stretch/>
        </p:blipFill>
        <p:spPr>
          <a:xfrm flipH="1">
            <a:off x="11589178" y="6231522"/>
            <a:ext cx="610441" cy="633519"/>
          </a:xfrm>
          <a:prstGeom prst="rect">
            <a:avLst/>
          </a:prstGeom>
        </p:spPr>
      </p:pic>
      <p:pic>
        <p:nvPicPr>
          <p:cNvPr id="2" name="Imagen 1"/>
          <p:cNvPicPr>
            <a:picLocks noChangeAspect="1"/>
          </p:cNvPicPr>
          <p:nvPr userDrawn="1"/>
        </p:nvPicPr>
        <p:blipFill rotWithShape="1">
          <a:blip r:embed="rId3" cstate="print">
            <a:extLst>
              <a:ext uri="{28A0092B-C50C-407E-A947-70E740481C1C}">
                <a14:useLocalDpi xmlns:a14="http://schemas.microsoft.com/office/drawing/2010/main" val="0"/>
              </a:ext>
            </a:extLst>
          </a:blip>
          <a:srcRect l="2985" t="15265" r="31561" b="16998"/>
          <a:stretch/>
        </p:blipFill>
        <p:spPr>
          <a:xfrm>
            <a:off x="-2540" y="279400"/>
            <a:ext cx="8737600" cy="1130300"/>
          </a:xfrm>
          <a:prstGeom prst="rect">
            <a:avLst/>
          </a:prstGeom>
        </p:spPr>
      </p:pic>
      <p:sp>
        <p:nvSpPr>
          <p:cNvPr id="5" name="Marcador de pie de página 4"/>
          <p:cNvSpPr>
            <a:spLocks noGrp="1"/>
          </p:cNvSpPr>
          <p:nvPr userDrawn="1">
            <p:ph type="ftr" sz="quarter" idx="11"/>
          </p:nvPr>
        </p:nvSpPr>
        <p:spPr/>
        <p:txBody>
          <a:bodyPr/>
          <a:lstStyle/>
          <a:p>
            <a:endParaRPr lang="es-ES"/>
          </a:p>
        </p:txBody>
      </p:sp>
      <p:pic>
        <p:nvPicPr>
          <p:cNvPr id="11" name="Imagen 10"/>
          <p:cNvPicPr>
            <a:picLocks noChangeAspect="1"/>
          </p:cNvPicPr>
          <p:nvPr userDrawn="1"/>
        </p:nvPicPr>
        <p:blipFill rotWithShape="1">
          <a:blip r:embed="rId4" cstate="print">
            <a:extLst>
              <a:ext uri="{28A0092B-C50C-407E-A947-70E740481C1C}">
                <a14:useLocalDpi xmlns:a14="http://schemas.microsoft.com/office/drawing/2010/main" val="0"/>
              </a:ext>
            </a:extLst>
          </a:blip>
          <a:srcRect r="89323"/>
          <a:stretch/>
        </p:blipFill>
        <p:spPr>
          <a:xfrm>
            <a:off x="19050" y="6113942"/>
            <a:ext cx="890587" cy="715138"/>
          </a:xfrm>
          <a:prstGeom prst="rect">
            <a:avLst/>
          </a:prstGeom>
        </p:spPr>
      </p:pic>
      <p:sp>
        <p:nvSpPr>
          <p:cNvPr id="22" name="Marcador de número de diapositiva 5"/>
          <p:cNvSpPr txBox="1">
            <a:spLocks/>
          </p:cNvSpPr>
          <p:nvPr userDrawn="1"/>
        </p:nvSpPr>
        <p:spPr>
          <a:xfrm>
            <a:off x="5880100" y="6360193"/>
            <a:ext cx="121920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7039233-E1E2-4C8A-8273-F3B8A215990E}" type="slidenum">
              <a:rPr lang="es-ES" sz="1400" b="1" smtClean="0">
                <a:solidFill>
                  <a:schemeClr val="bg1"/>
                </a:solidFill>
                <a:latin typeface="+mn-lt"/>
              </a:rPr>
              <a:pPr algn="ctr"/>
              <a:t>‹Nº›</a:t>
            </a:fld>
            <a:endParaRPr lang="es-ES" b="1" dirty="0">
              <a:solidFill>
                <a:schemeClr val="bg1"/>
              </a:solidFill>
              <a:latin typeface="+mn-lt"/>
            </a:endParaRPr>
          </a:p>
        </p:txBody>
      </p:sp>
      <p:sp>
        <p:nvSpPr>
          <p:cNvPr id="24" name="Título 1"/>
          <p:cNvSpPr>
            <a:spLocks noGrp="1"/>
          </p:cNvSpPr>
          <p:nvPr userDrawn="1">
            <p:ph type="title"/>
          </p:nvPr>
        </p:nvSpPr>
        <p:spPr>
          <a:xfrm>
            <a:off x="530720" y="542958"/>
            <a:ext cx="10549792" cy="643100"/>
          </a:xfrm>
        </p:spPr>
        <p:txBody>
          <a:bodyPr anchor="ctr" anchorCtr="0">
            <a:normAutofit/>
          </a:bodyPr>
          <a:lstStyle>
            <a:lvl1pPr>
              <a:defRPr lang="es-ES" sz="2800" b="1" kern="1200" dirty="0">
                <a:solidFill>
                  <a:schemeClr val="bg1"/>
                </a:solidFill>
                <a:latin typeface="+mn-lt"/>
                <a:ea typeface="+mn-ea"/>
                <a:cs typeface="+mn-cs"/>
              </a:defRPr>
            </a:lvl1pPr>
          </a:lstStyle>
          <a:p>
            <a:r>
              <a:rPr lang="es-ES" dirty="0" smtClean="0"/>
              <a:t>Haga clic para modificar el estilo de título del patrón</a:t>
            </a:r>
            <a:endParaRPr lang="es-ES" dirty="0"/>
          </a:p>
        </p:txBody>
      </p:sp>
      <p:sp>
        <p:nvSpPr>
          <p:cNvPr id="14" name="Título 1"/>
          <p:cNvSpPr txBox="1">
            <a:spLocks/>
          </p:cNvSpPr>
          <p:nvPr userDrawn="1"/>
        </p:nvSpPr>
        <p:spPr>
          <a:xfrm>
            <a:off x="1216133" y="1774616"/>
            <a:ext cx="10515600" cy="831678"/>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lang="es-ES" sz="2400" b="1" kern="1200" dirty="0">
                <a:solidFill>
                  <a:srgbClr val="1E3485"/>
                </a:solidFill>
                <a:latin typeface="+mj-lt"/>
                <a:ea typeface="+mn-ea"/>
                <a:cs typeface="+mn-cs"/>
              </a:defRPr>
            </a:lvl1pPr>
          </a:lstStyle>
          <a:p>
            <a:pPr marL="342900" indent="-342900">
              <a:buClr>
                <a:srgbClr val="B09C56"/>
              </a:buClr>
              <a:buSzPct val="80000"/>
              <a:buFont typeface="Wingdings" panose="05000000000000000000" pitchFamily="2" charset="2"/>
              <a:buChar char="§"/>
            </a:pPr>
            <a:endParaRPr lang="es-ES" dirty="0"/>
          </a:p>
        </p:txBody>
      </p:sp>
      <p:sp>
        <p:nvSpPr>
          <p:cNvPr id="3" name="Marcador de texto 2"/>
          <p:cNvSpPr>
            <a:spLocks noGrp="1"/>
          </p:cNvSpPr>
          <p:nvPr userDrawn="1">
            <p:ph type="body" sz="quarter" idx="13"/>
          </p:nvPr>
        </p:nvSpPr>
        <p:spPr>
          <a:xfrm>
            <a:off x="4038600" y="1686178"/>
            <a:ext cx="7733233" cy="4287379"/>
          </a:xfrm>
        </p:spPr>
        <p:txBody>
          <a:bodyPr wrap="square">
            <a:noAutofit/>
          </a:bodyPr>
          <a:lstStyle>
            <a:lvl1pPr marL="228600" marR="0" indent="-228600" algn="l" defTabSz="914400" rtl="0" eaLnBrk="1" fontAlgn="auto" latinLnBrk="0" hangingPunct="1">
              <a:lnSpc>
                <a:spcPct val="90000"/>
              </a:lnSpc>
              <a:spcBef>
                <a:spcPts val="1000"/>
              </a:spcBef>
              <a:spcAft>
                <a:spcPts val="0"/>
              </a:spcAft>
              <a:buClr>
                <a:srgbClr val="B09C56"/>
              </a:buClr>
              <a:buSzPct val="80000"/>
              <a:buFont typeface="Wingdings" panose="05000000000000000000" pitchFamily="2" charset="2"/>
              <a:buChar char="§"/>
              <a:tabLst/>
              <a:defRPr sz="2400">
                <a:solidFill>
                  <a:schemeClr val="tx2"/>
                </a:solidFill>
              </a:defRPr>
            </a:lvl1pPr>
            <a:lvl2pPr>
              <a:defRPr sz="200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ES" dirty="0" smtClean="0"/>
              <a:t>Editar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pic>
        <p:nvPicPr>
          <p:cNvPr id="6" name="Imagen 5"/>
          <p:cNvPicPr>
            <a:picLocks noChangeAspect="1"/>
          </p:cNvPicPr>
          <p:nvPr userDrawn="1"/>
        </p:nvPicPr>
        <p:blipFill rotWithShape="1">
          <a:blip r:embed="rId5" cstate="print">
            <a:extLst>
              <a:ext uri="{28A0092B-C50C-407E-A947-70E740481C1C}">
                <a14:useLocalDpi xmlns:a14="http://schemas.microsoft.com/office/drawing/2010/main" val="0"/>
              </a:ext>
            </a:extLst>
          </a:blip>
          <a:srcRect l="30833" r="22524"/>
          <a:stretch/>
        </p:blipFill>
        <p:spPr>
          <a:xfrm>
            <a:off x="8987245" y="531881"/>
            <a:ext cx="3003492" cy="552070"/>
          </a:xfrm>
          <a:prstGeom prst="rect">
            <a:avLst/>
          </a:prstGeom>
        </p:spPr>
      </p:pic>
    </p:spTree>
    <p:extLst>
      <p:ext uri="{BB962C8B-B14F-4D97-AF65-F5344CB8AC3E}">
        <p14:creationId xmlns:p14="http://schemas.microsoft.com/office/powerpoint/2010/main" val="1509210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37B64D6-84A8-42C2-A3E0-C76774D04915}" type="datetimeFigureOut">
              <a:rPr lang="es-ES" smtClean="0"/>
              <a:t>08/05/2024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68CAC5C-11AE-4A92-BA9F-314AFE2CE3CB}" type="slidenum">
              <a:rPr lang="es-ES" smtClean="0"/>
              <a:t>‹Nº›</a:t>
            </a:fld>
            <a:endParaRPr lang="es-ES"/>
          </a:p>
        </p:txBody>
      </p:sp>
    </p:spTree>
    <p:extLst>
      <p:ext uri="{BB962C8B-B14F-4D97-AF65-F5344CB8AC3E}">
        <p14:creationId xmlns:p14="http://schemas.microsoft.com/office/powerpoint/2010/main" val="2268844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37B64D6-84A8-42C2-A3E0-C76774D04915}" type="datetimeFigureOut">
              <a:rPr lang="es-ES" smtClean="0"/>
              <a:t>08/05/2024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68CAC5C-11AE-4A92-BA9F-314AFE2CE3CB}" type="slidenum">
              <a:rPr lang="es-ES" smtClean="0"/>
              <a:t>‹Nº›</a:t>
            </a:fld>
            <a:endParaRPr lang="es-ES"/>
          </a:p>
        </p:txBody>
      </p:sp>
    </p:spTree>
    <p:extLst>
      <p:ext uri="{BB962C8B-B14F-4D97-AF65-F5344CB8AC3E}">
        <p14:creationId xmlns:p14="http://schemas.microsoft.com/office/powerpoint/2010/main" val="63093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37B64D6-84A8-42C2-A3E0-C76774D04915}" type="datetimeFigureOut">
              <a:rPr lang="es-ES" smtClean="0"/>
              <a:t>08/05/2024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68CAC5C-11AE-4A92-BA9F-314AFE2CE3CB}" type="slidenum">
              <a:rPr lang="es-ES" smtClean="0"/>
              <a:t>‹Nº›</a:t>
            </a:fld>
            <a:endParaRPr lang="es-ES"/>
          </a:p>
        </p:txBody>
      </p:sp>
    </p:spTree>
    <p:extLst>
      <p:ext uri="{BB962C8B-B14F-4D97-AF65-F5344CB8AC3E}">
        <p14:creationId xmlns:p14="http://schemas.microsoft.com/office/powerpoint/2010/main" val="1806187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37B64D6-84A8-42C2-A3E0-C76774D04915}" type="datetimeFigureOut">
              <a:rPr lang="es-ES" smtClean="0"/>
              <a:t>08/05/2024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68CAC5C-11AE-4A92-BA9F-314AFE2CE3CB}" type="slidenum">
              <a:rPr lang="es-ES" smtClean="0"/>
              <a:t>‹Nº›</a:t>
            </a:fld>
            <a:endParaRPr lang="es-ES"/>
          </a:p>
        </p:txBody>
      </p:sp>
    </p:spTree>
    <p:extLst>
      <p:ext uri="{BB962C8B-B14F-4D97-AF65-F5344CB8AC3E}">
        <p14:creationId xmlns:p14="http://schemas.microsoft.com/office/powerpoint/2010/main" val="2525887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37B64D6-84A8-42C2-A3E0-C76774D04915}" type="datetimeFigureOut">
              <a:rPr lang="es-ES" smtClean="0"/>
              <a:t>08/05/2024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68CAC5C-11AE-4A92-BA9F-314AFE2CE3CB}" type="slidenum">
              <a:rPr lang="es-ES" smtClean="0"/>
              <a:t>‹Nº›</a:t>
            </a:fld>
            <a:endParaRPr lang="es-ES"/>
          </a:p>
        </p:txBody>
      </p:sp>
    </p:spTree>
    <p:extLst>
      <p:ext uri="{BB962C8B-B14F-4D97-AF65-F5344CB8AC3E}">
        <p14:creationId xmlns:p14="http://schemas.microsoft.com/office/powerpoint/2010/main" val="1719139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37B64D6-84A8-42C2-A3E0-C76774D04915}" type="datetimeFigureOut">
              <a:rPr lang="es-ES" smtClean="0"/>
              <a:t>08/05/2024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68CAC5C-11AE-4A92-BA9F-314AFE2CE3CB}" type="slidenum">
              <a:rPr lang="es-ES" smtClean="0"/>
              <a:t>‹Nº›</a:t>
            </a:fld>
            <a:endParaRPr lang="es-ES"/>
          </a:p>
        </p:txBody>
      </p:sp>
    </p:spTree>
    <p:extLst>
      <p:ext uri="{BB962C8B-B14F-4D97-AF65-F5344CB8AC3E}">
        <p14:creationId xmlns:p14="http://schemas.microsoft.com/office/powerpoint/2010/main" val="3262911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37B64D6-84A8-42C2-A3E0-C76774D04915}" type="datetimeFigureOut">
              <a:rPr lang="es-ES" smtClean="0"/>
              <a:t>08/05/2024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68CAC5C-11AE-4A92-BA9F-314AFE2CE3CB}" type="slidenum">
              <a:rPr lang="es-ES" smtClean="0"/>
              <a:t>‹Nº›</a:t>
            </a:fld>
            <a:endParaRPr lang="es-ES"/>
          </a:p>
        </p:txBody>
      </p:sp>
    </p:spTree>
    <p:extLst>
      <p:ext uri="{BB962C8B-B14F-4D97-AF65-F5344CB8AC3E}">
        <p14:creationId xmlns:p14="http://schemas.microsoft.com/office/powerpoint/2010/main" val="2962267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37B64D6-84A8-42C2-A3E0-C76774D04915}" type="datetimeFigureOut">
              <a:rPr lang="es-ES" smtClean="0"/>
              <a:t>08/05/2024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768CAC5C-11AE-4A92-BA9F-314AFE2CE3CB}" type="slidenum">
              <a:rPr lang="es-ES" smtClean="0"/>
              <a:t>‹Nº›</a:t>
            </a:fld>
            <a:endParaRPr lang="es-ES"/>
          </a:p>
        </p:txBody>
      </p:sp>
    </p:spTree>
    <p:extLst>
      <p:ext uri="{BB962C8B-B14F-4D97-AF65-F5344CB8AC3E}">
        <p14:creationId xmlns:p14="http://schemas.microsoft.com/office/powerpoint/2010/main" val="4161692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37B64D6-84A8-42C2-A3E0-C76774D04915}" type="datetimeFigureOut">
              <a:rPr lang="es-ES" smtClean="0"/>
              <a:t>08/05/2024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768CAC5C-11AE-4A92-BA9F-314AFE2CE3CB}" type="slidenum">
              <a:rPr lang="es-ES" smtClean="0"/>
              <a:t>‹Nº›</a:t>
            </a:fld>
            <a:endParaRPr lang="es-ES"/>
          </a:p>
        </p:txBody>
      </p:sp>
    </p:spTree>
    <p:extLst>
      <p:ext uri="{BB962C8B-B14F-4D97-AF65-F5344CB8AC3E}">
        <p14:creationId xmlns:p14="http://schemas.microsoft.com/office/powerpoint/2010/main" val="3109869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7B64D6-84A8-42C2-A3E0-C76774D04915}" type="datetimeFigureOut">
              <a:rPr lang="es-ES" smtClean="0"/>
              <a:t>08/05/2024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768CAC5C-11AE-4A92-BA9F-314AFE2CE3CB}" type="slidenum">
              <a:rPr lang="es-ES" smtClean="0"/>
              <a:t>‹Nº›</a:t>
            </a:fld>
            <a:endParaRPr lang="es-ES"/>
          </a:p>
        </p:txBody>
      </p:sp>
    </p:spTree>
    <p:extLst>
      <p:ext uri="{BB962C8B-B14F-4D97-AF65-F5344CB8AC3E}">
        <p14:creationId xmlns:p14="http://schemas.microsoft.com/office/powerpoint/2010/main" val="1066225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37B64D6-84A8-42C2-A3E0-C76774D04915}" type="datetimeFigureOut">
              <a:rPr lang="es-ES" smtClean="0"/>
              <a:t>08/05/2024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68CAC5C-11AE-4A92-BA9F-314AFE2CE3CB}" type="slidenum">
              <a:rPr lang="es-ES" smtClean="0"/>
              <a:t>‹Nº›</a:t>
            </a:fld>
            <a:endParaRPr lang="es-ES"/>
          </a:p>
        </p:txBody>
      </p:sp>
    </p:spTree>
    <p:extLst>
      <p:ext uri="{BB962C8B-B14F-4D97-AF65-F5344CB8AC3E}">
        <p14:creationId xmlns:p14="http://schemas.microsoft.com/office/powerpoint/2010/main" val="1521957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7B64D6-84A8-42C2-A3E0-C76774D04915}" type="datetimeFigureOut">
              <a:rPr lang="es-ES" smtClean="0"/>
              <a:t>08/05/2024</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8CAC5C-11AE-4A92-BA9F-314AFE2CE3CB}" type="slidenum">
              <a:rPr lang="es-ES" smtClean="0"/>
              <a:t>‹Nº›</a:t>
            </a:fld>
            <a:endParaRPr lang="es-ES"/>
          </a:p>
        </p:txBody>
      </p:sp>
    </p:spTree>
    <p:extLst>
      <p:ext uri="{BB962C8B-B14F-4D97-AF65-F5344CB8AC3E}">
        <p14:creationId xmlns:p14="http://schemas.microsoft.com/office/powerpoint/2010/main" val="1928850699"/>
      </p:ext>
    </p:extLst>
  </p:cSld>
  <p:clrMap bg1="lt1" tx1="dk1" bg2="lt2" tx2="dk2" accent1="accent1" accent2="accent2" accent3="accent3" accent4="accent4" accent5="accent5" accent6="accent6" hlink="hlink" folHlink="folHlink"/>
  <p:sldLayoutIdLst>
    <p:sldLayoutId id="2147483684"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uadroTexto 5"/>
          <p:cNvSpPr txBox="1"/>
          <p:nvPr/>
        </p:nvSpPr>
        <p:spPr>
          <a:xfrm>
            <a:off x="357987" y="2740712"/>
            <a:ext cx="6138063" cy="1754326"/>
          </a:xfrm>
          <a:prstGeom prst="rect">
            <a:avLst/>
          </a:prstGeom>
          <a:noFill/>
        </p:spPr>
        <p:txBody>
          <a:bodyPr wrap="square" rtlCol="0">
            <a:spAutoFit/>
          </a:bodyPr>
          <a:lstStyle/>
          <a:p>
            <a:pPr lvl="0">
              <a:defRPr/>
            </a:pPr>
            <a:r>
              <a:rPr lang="es-ES" sz="3600" b="1" dirty="0" smtClean="0">
                <a:solidFill>
                  <a:srgbClr val="27274C"/>
                </a:solidFill>
              </a:rPr>
              <a:t>Estrategias territoriales</a:t>
            </a:r>
          </a:p>
          <a:p>
            <a:pPr lvl="0">
              <a:defRPr/>
            </a:pPr>
            <a:r>
              <a:rPr lang="es-ES" sz="3600" b="1" dirty="0" smtClean="0">
                <a:solidFill>
                  <a:srgbClr val="27274C"/>
                </a:solidFill>
              </a:rPr>
              <a:t>POPE 2021-2027</a:t>
            </a:r>
          </a:p>
          <a:p>
            <a:pPr lvl="0">
              <a:defRPr/>
            </a:pPr>
            <a:r>
              <a:rPr lang="es-ES" sz="3200" dirty="0" smtClean="0">
                <a:solidFill>
                  <a:srgbClr val="27274C"/>
                </a:solidFill>
              </a:rPr>
              <a:t>Carballo, 9 de mayo de 2024</a:t>
            </a:r>
            <a:endParaRPr lang="es-ES" sz="3200" dirty="0">
              <a:solidFill>
                <a:srgbClr val="27274C"/>
              </a:solidFill>
            </a:endParaRPr>
          </a:p>
        </p:txBody>
      </p:sp>
    </p:spTree>
    <p:extLst>
      <p:ext uri="{BB962C8B-B14F-4D97-AF65-F5344CB8AC3E}">
        <p14:creationId xmlns:p14="http://schemas.microsoft.com/office/powerpoint/2010/main" val="43297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xmlns="" id="{52B0D5DB-2E7D-61E8-2905-D8E322262323}"/>
              </a:ext>
            </a:extLst>
          </p:cNvPr>
          <p:cNvSpPr txBox="1"/>
          <p:nvPr/>
        </p:nvSpPr>
        <p:spPr>
          <a:xfrm>
            <a:off x="1014721" y="2372949"/>
            <a:ext cx="7904197" cy="400110"/>
          </a:xfrm>
          <a:prstGeom prst="rect">
            <a:avLst/>
          </a:prstGeom>
          <a:noFill/>
        </p:spPr>
        <p:txBody>
          <a:bodyPr wrap="square">
            <a:spAutoFit/>
          </a:bodyPr>
          <a:lstStyle/>
          <a:p>
            <a:endParaRPr lang="es-ES" sz="2000" dirty="0">
              <a:solidFill>
                <a:srgbClr val="13142A"/>
              </a:solidFill>
              <a:latin typeface="Helvetica" pitchFamily="2" charset="0"/>
            </a:endParaRPr>
          </a:p>
        </p:txBody>
      </p:sp>
      <p:sp>
        <p:nvSpPr>
          <p:cNvPr id="7" name="Título 6"/>
          <p:cNvSpPr>
            <a:spLocks noGrp="1"/>
          </p:cNvSpPr>
          <p:nvPr>
            <p:ph type="title"/>
          </p:nvPr>
        </p:nvSpPr>
        <p:spPr>
          <a:xfrm>
            <a:off x="162001" y="494831"/>
            <a:ext cx="10549792" cy="643100"/>
          </a:xfrm>
        </p:spPr>
        <p:txBody>
          <a:bodyPr>
            <a:normAutofit/>
          </a:bodyPr>
          <a:lstStyle/>
          <a:p>
            <a:r>
              <a:rPr lang="es-ES" dirty="0" smtClean="0"/>
              <a:t>Las sinergias con la Agenda Urbana Española</a:t>
            </a:r>
            <a:endParaRPr lang="es-ES" dirty="0"/>
          </a:p>
        </p:txBody>
      </p:sp>
      <p:sp>
        <p:nvSpPr>
          <p:cNvPr id="8" name="CuadroTexto 7"/>
          <p:cNvSpPr txBox="1"/>
          <p:nvPr/>
        </p:nvSpPr>
        <p:spPr>
          <a:xfrm>
            <a:off x="1014721" y="1757396"/>
            <a:ext cx="10024572" cy="4062651"/>
          </a:xfrm>
          <a:prstGeom prst="rect">
            <a:avLst/>
          </a:prstGeom>
          <a:noFill/>
        </p:spPr>
        <p:txBody>
          <a:bodyPr wrap="square" rtlCol="0">
            <a:spAutoFit/>
          </a:bodyPr>
          <a:lstStyle/>
          <a:p>
            <a:pPr algn="just"/>
            <a:r>
              <a:rPr lang="es-ES" sz="2400" b="1" dirty="0" smtClean="0">
                <a:solidFill>
                  <a:srgbClr val="0070C0"/>
                </a:solidFill>
              </a:rPr>
              <a:t>Canalización de los fondos de desarrollo urbano en el periodo 2021-2027</a:t>
            </a:r>
          </a:p>
          <a:p>
            <a:pPr algn="just"/>
            <a:endParaRPr lang="es-ES" sz="2400" b="1" dirty="0"/>
          </a:p>
          <a:p>
            <a:pPr algn="just"/>
            <a:r>
              <a:rPr lang="es-ES" sz="2400" dirty="0" smtClean="0">
                <a:solidFill>
                  <a:srgbClr val="0070C0"/>
                </a:solidFill>
              </a:rPr>
              <a:t>Programa </a:t>
            </a:r>
            <a:r>
              <a:rPr lang="es-ES" sz="2400" dirty="0" err="1" smtClean="0">
                <a:solidFill>
                  <a:srgbClr val="0070C0"/>
                </a:solidFill>
              </a:rPr>
              <a:t>Plurirregional</a:t>
            </a:r>
            <a:r>
              <a:rPr lang="es-ES" sz="2400" dirty="0" smtClean="0">
                <a:solidFill>
                  <a:srgbClr val="0070C0"/>
                </a:solidFill>
              </a:rPr>
              <a:t> de España 2021-2027: Objetivo Específico 5.1</a:t>
            </a:r>
          </a:p>
          <a:p>
            <a:endParaRPr lang="es-ES" dirty="0"/>
          </a:p>
          <a:p>
            <a:pPr algn="ctr"/>
            <a:r>
              <a:rPr lang="es-ES" sz="2400" dirty="0" smtClean="0"/>
              <a:t>“Bajo </a:t>
            </a:r>
            <a:r>
              <a:rPr lang="es-ES" sz="2400" dirty="0"/>
              <a:t>el esquema de una estrategia territorial basada en la planificación de las políticas públicas y en el proceso de participación de los actores locales (una participación que se garantizará no solo en la primera fase de planificación sino a lo largo de todo el periodo a través de mecanismos como los comités de seguimiento), se tendrán en cuenta los instrumentos que en los últimos años se han puesto en marcha, tales como los planes de acción local que se guían en su elaboración por </a:t>
            </a:r>
            <a:r>
              <a:rPr lang="es-ES" sz="2400" b="1" dirty="0">
                <a:solidFill>
                  <a:srgbClr val="0070C0"/>
                </a:solidFill>
              </a:rPr>
              <a:t>el marco de la Agenda Urbana </a:t>
            </a:r>
            <a:r>
              <a:rPr lang="es-ES" sz="2400" b="1" dirty="0" smtClean="0">
                <a:solidFill>
                  <a:srgbClr val="0070C0"/>
                </a:solidFill>
              </a:rPr>
              <a:t>Española”</a:t>
            </a:r>
            <a:endParaRPr lang="es-ES" sz="2400" b="1" dirty="0">
              <a:solidFill>
                <a:srgbClr val="0070C0"/>
              </a:solidFill>
            </a:endParaRPr>
          </a:p>
        </p:txBody>
      </p:sp>
    </p:spTree>
    <p:extLst>
      <p:ext uri="{BB962C8B-B14F-4D97-AF65-F5344CB8AC3E}">
        <p14:creationId xmlns:p14="http://schemas.microsoft.com/office/powerpoint/2010/main" val="2294832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xmlns="" id="{52B0D5DB-2E7D-61E8-2905-D8E322262323}"/>
              </a:ext>
            </a:extLst>
          </p:cNvPr>
          <p:cNvSpPr txBox="1"/>
          <p:nvPr/>
        </p:nvSpPr>
        <p:spPr>
          <a:xfrm>
            <a:off x="1014721" y="2372949"/>
            <a:ext cx="7904197" cy="400110"/>
          </a:xfrm>
          <a:prstGeom prst="rect">
            <a:avLst/>
          </a:prstGeom>
          <a:noFill/>
        </p:spPr>
        <p:txBody>
          <a:bodyPr wrap="square">
            <a:spAutoFit/>
          </a:bodyPr>
          <a:lstStyle/>
          <a:p>
            <a:endParaRPr lang="es-ES" sz="2000" dirty="0">
              <a:solidFill>
                <a:srgbClr val="13142A"/>
              </a:solidFill>
              <a:latin typeface="Helvetica" pitchFamily="2" charset="0"/>
            </a:endParaRPr>
          </a:p>
        </p:txBody>
      </p:sp>
      <p:sp>
        <p:nvSpPr>
          <p:cNvPr id="15" name="CuadroTexto 14"/>
          <p:cNvSpPr txBox="1"/>
          <p:nvPr/>
        </p:nvSpPr>
        <p:spPr>
          <a:xfrm>
            <a:off x="464956" y="1882525"/>
            <a:ext cx="10246837" cy="4801314"/>
          </a:xfrm>
          <a:prstGeom prst="rect">
            <a:avLst/>
          </a:prstGeom>
          <a:noFill/>
        </p:spPr>
        <p:txBody>
          <a:bodyPr wrap="square" rtlCol="0">
            <a:spAutoFit/>
          </a:bodyPr>
          <a:lstStyle/>
          <a:p>
            <a:r>
              <a:rPr lang="es-ES" sz="2400" b="1" dirty="0" smtClean="0"/>
              <a:t>CONCEPTO</a:t>
            </a:r>
            <a:r>
              <a:rPr lang="es-ES" sz="2400" dirty="0" smtClean="0"/>
              <a:t>: modo alternativo de cálculo de los costes subvencionables mediante un método predefinido basado en los productos, los resultados o algunos otros costes claramente definidos de antemano.</a:t>
            </a:r>
          </a:p>
          <a:p>
            <a:endParaRPr lang="es-ES" sz="2400" dirty="0" smtClean="0"/>
          </a:p>
          <a:p>
            <a:r>
              <a:rPr lang="es-ES" sz="2400" b="1" dirty="0"/>
              <a:t>REGULACIÓN: </a:t>
            </a:r>
            <a:r>
              <a:rPr lang="es-ES" sz="2400" dirty="0"/>
              <a:t>artículos </a:t>
            </a:r>
            <a:r>
              <a:rPr lang="es-ES" sz="2400" dirty="0" smtClean="0"/>
              <a:t>51, 53, 54, 55, 56 </a:t>
            </a:r>
            <a:r>
              <a:rPr lang="es-ES" sz="2400" dirty="0"/>
              <a:t>y 94 del Reglamento (UE) 2021/1060 (</a:t>
            </a:r>
            <a:r>
              <a:rPr lang="es-ES" sz="2400" dirty="0" smtClean="0"/>
              <a:t>RDC)</a:t>
            </a:r>
          </a:p>
          <a:p>
            <a:endParaRPr lang="es-ES" sz="2400" dirty="0" smtClean="0"/>
          </a:p>
          <a:p>
            <a:r>
              <a:rPr lang="es-ES" sz="2400" b="1" dirty="0" smtClean="0"/>
              <a:t>OBLIGATORIEDAD: </a:t>
            </a:r>
            <a:r>
              <a:rPr lang="es-ES" sz="2400" dirty="0" smtClean="0"/>
              <a:t>el artículo 53.2 RDC prevé la obligación de hacer uso de las OCS para operaciones de importe no superior a 200.000€</a:t>
            </a:r>
          </a:p>
          <a:p>
            <a:endParaRPr lang="es-ES" sz="2400" dirty="0"/>
          </a:p>
          <a:p>
            <a:r>
              <a:rPr lang="es-ES" sz="2400" b="1" dirty="0" smtClean="0"/>
              <a:t>RECOMENDACIÓN DE EMPLEO</a:t>
            </a:r>
            <a:r>
              <a:rPr lang="es-ES" sz="2400" dirty="0" smtClean="0"/>
              <a:t>: hacer uso de las OCS definidas en el RDC, dada la dificultad de definir OCS propios.</a:t>
            </a:r>
          </a:p>
          <a:p>
            <a:endParaRPr lang="es-ES" dirty="0"/>
          </a:p>
        </p:txBody>
      </p:sp>
      <p:sp>
        <p:nvSpPr>
          <p:cNvPr id="7" name="Título 6"/>
          <p:cNvSpPr>
            <a:spLocks noGrp="1"/>
          </p:cNvSpPr>
          <p:nvPr>
            <p:ph type="title"/>
          </p:nvPr>
        </p:nvSpPr>
        <p:spPr>
          <a:xfrm>
            <a:off x="162001" y="494831"/>
            <a:ext cx="10549792" cy="643100"/>
          </a:xfrm>
        </p:spPr>
        <p:txBody>
          <a:bodyPr>
            <a:normAutofit/>
          </a:bodyPr>
          <a:lstStyle/>
          <a:p>
            <a:r>
              <a:rPr lang="es-ES" dirty="0" smtClean="0"/>
              <a:t>Opciones de Costes Simplificados (OCS)</a:t>
            </a:r>
            <a:endParaRPr lang="es-ES" dirty="0"/>
          </a:p>
        </p:txBody>
      </p:sp>
    </p:spTree>
    <p:extLst>
      <p:ext uri="{BB962C8B-B14F-4D97-AF65-F5344CB8AC3E}">
        <p14:creationId xmlns:p14="http://schemas.microsoft.com/office/powerpoint/2010/main" val="3624105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xmlns="" id="{52B0D5DB-2E7D-61E8-2905-D8E322262323}"/>
              </a:ext>
            </a:extLst>
          </p:cNvPr>
          <p:cNvSpPr txBox="1"/>
          <p:nvPr/>
        </p:nvSpPr>
        <p:spPr>
          <a:xfrm>
            <a:off x="1014721" y="2372949"/>
            <a:ext cx="7904197" cy="400110"/>
          </a:xfrm>
          <a:prstGeom prst="rect">
            <a:avLst/>
          </a:prstGeom>
          <a:noFill/>
        </p:spPr>
        <p:txBody>
          <a:bodyPr wrap="square">
            <a:spAutoFit/>
          </a:bodyPr>
          <a:lstStyle/>
          <a:p>
            <a:endParaRPr lang="es-ES" sz="2000" dirty="0">
              <a:solidFill>
                <a:srgbClr val="13142A"/>
              </a:solidFill>
              <a:latin typeface="Helvetica" pitchFamily="2" charset="0"/>
            </a:endParaRPr>
          </a:p>
        </p:txBody>
      </p:sp>
      <p:sp>
        <p:nvSpPr>
          <p:cNvPr id="15" name="CuadroTexto 14"/>
          <p:cNvSpPr txBox="1"/>
          <p:nvPr/>
        </p:nvSpPr>
        <p:spPr>
          <a:xfrm>
            <a:off x="875900" y="1491916"/>
            <a:ext cx="10356782" cy="4832092"/>
          </a:xfrm>
          <a:prstGeom prst="rect">
            <a:avLst/>
          </a:prstGeom>
          <a:noFill/>
        </p:spPr>
        <p:txBody>
          <a:bodyPr wrap="square" rtlCol="0">
            <a:spAutoFit/>
          </a:bodyPr>
          <a:lstStyle/>
          <a:p>
            <a:r>
              <a:rPr lang="es-ES" sz="2000" b="1" dirty="0" smtClean="0"/>
              <a:t>OCS definidos en el RDC:</a:t>
            </a:r>
          </a:p>
          <a:p>
            <a:pPr marL="742950" lvl="1" indent="-285750">
              <a:buFont typeface="Arial" panose="020B0604020202020204" pitchFamily="34" charset="0"/>
              <a:buChar char="•"/>
            </a:pPr>
            <a:r>
              <a:rPr lang="es-ES" dirty="0" smtClean="0"/>
              <a:t>Financiación </a:t>
            </a:r>
            <a:r>
              <a:rPr lang="es-ES" dirty="0"/>
              <a:t>de costes indirectos de las subvenciones (</a:t>
            </a:r>
            <a:r>
              <a:rPr lang="es-ES" b="1" dirty="0"/>
              <a:t>art.54 RDC</a:t>
            </a:r>
            <a:r>
              <a:rPr lang="es-ES" dirty="0"/>
              <a:t>):</a:t>
            </a:r>
          </a:p>
          <a:p>
            <a:pPr marL="1657350" lvl="3" indent="-285750">
              <a:buFont typeface="Wingdings" panose="05000000000000000000" pitchFamily="2" charset="2"/>
              <a:buChar char="v"/>
            </a:pPr>
            <a:r>
              <a:rPr lang="es-ES" b="1" dirty="0" smtClean="0"/>
              <a:t>7</a:t>
            </a:r>
            <a:r>
              <a:rPr lang="es-ES" b="1" dirty="0"/>
              <a:t>% </a:t>
            </a:r>
            <a:r>
              <a:rPr lang="es-ES" dirty="0"/>
              <a:t>de los costes directos subvencionables, el EM no debe hacer cálculo adicional para determinar el tipo.</a:t>
            </a:r>
          </a:p>
          <a:p>
            <a:pPr marL="1657350" lvl="3" indent="-285750">
              <a:buFont typeface="Wingdings" panose="05000000000000000000" pitchFamily="2" charset="2"/>
              <a:buChar char="v"/>
            </a:pPr>
            <a:r>
              <a:rPr lang="es-ES" b="1" dirty="0" smtClean="0"/>
              <a:t>15</a:t>
            </a:r>
            <a:r>
              <a:rPr lang="es-ES" b="1" dirty="0"/>
              <a:t>%</a:t>
            </a:r>
            <a:r>
              <a:rPr lang="es-ES" dirty="0"/>
              <a:t> de los costes directos de personal subvencionables, el EM no debe hacer cálculo adicional para determinar el tipo.</a:t>
            </a:r>
          </a:p>
          <a:p>
            <a:pPr marL="1657350" lvl="3" indent="-285750">
              <a:buFont typeface="Wingdings" panose="05000000000000000000" pitchFamily="2" charset="2"/>
              <a:buChar char="v"/>
            </a:pPr>
            <a:r>
              <a:rPr lang="es-ES" b="1" dirty="0" smtClean="0"/>
              <a:t>25</a:t>
            </a:r>
            <a:r>
              <a:rPr lang="es-ES" b="1" dirty="0"/>
              <a:t>% </a:t>
            </a:r>
            <a:r>
              <a:rPr lang="es-ES" dirty="0"/>
              <a:t>de los costes directos subvencionables, el EM deberá presentar el cálculo del tipo</a:t>
            </a:r>
            <a:r>
              <a:rPr lang="es-ES" dirty="0" smtClean="0"/>
              <a:t>.</a:t>
            </a:r>
          </a:p>
          <a:p>
            <a:pPr lvl="3"/>
            <a:endParaRPr lang="es-ES" dirty="0"/>
          </a:p>
          <a:p>
            <a:pPr marL="742950" lvl="1" indent="-285750">
              <a:buFont typeface="Arial" panose="020B0604020202020204" pitchFamily="34" charset="0"/>
              <a:buChar char="•"/>
            </a:pPr>
            <a:r>
              <a:rPr lang="es-ES" dirty="0" smtClean="0"/>
              <a:t>Financiación </a:t>
            </a:r>
            <a:r>
              <a:rPr lang="es-ES" dirty="0"/>
              <a:t>de costes directos de personal de las subvenciones (</a:t>
            </a:r>
            <a:r>
              <a:rPr lang="es-ES" b="1" dirty="0"/>
              <a:t>art.55 RDC</a:t>
            </a:r>
            <a:r>
              <a:rPr lang="es-ES" dirty="0"/>
              <a:t>): tipo fijo de hasta el </a:t>
            </a:r>
            <a:r>
              <a:rPr lang="es-ES" b="1" dirty="0"/>
              <a:t>20 %</a:t>
            </a:r>
            <a:r>
              <a:rPr lang="es-ES" dirty="0"/>
              <a:t> de los costes directos de dicha operación que no sean costes directos de personal, sin que el Estado miembro esté obligado a efectuar cálculo para determinar el tipo aplicable, siempre y cuando los costes directos de la operación no constituyan contratos SARA</a:t>
            </a:r>
            <a:r>
              <a:rPr lang="es-ES" dirty="0" smtClean="0"/>
              <a:t>.</a:t>
            </a:r>
          </a:p>
          <a:p>
            <a:pPr lvl="1"/>
            <a:endParaRPr lang="es-ES" dirty="0"/>
          </a:p>
          <a:p>
            <a:pPr marL="742950" lvl="1" indent="-285750">
              <a:buFont typeface="Arial" panose="020B0604020202020204" pitchFamily="34" charset="0"/>
              <a:buChar char="•"/>
            </a:pPr>
            <a:r>
              <a:rPr lang="es-ES" dirty="0" smtClean="0"/>
              <a:t>Financiación </a:t>
            </a:r>
            <a:r>
              <a:rPr lang="es-ES" dirty="0"/>
              <a:t>de costes directos distintos de costes de personal de las subvenciones (</a:t>
            </a:r>
            <a:r>
              <a:rPr lang="es-ES" b="1" dirty="0"/>
              <a:t>art.56</a:t>
            </a:r>
            <a:r>
              <a:rPr lang="es-ES" dirty="0"/>
              <a:t>): se podrá utilizar un tipo fijo de hasta el </a:t>
            </a:r>
            <a:r>
              <a:rPr lang="es-ES" b="1" dirty="0"/>
              <a:t>40 % </a:t>
            </a:r>
            <a:r>
              <a:rPr lang="es-ES" dirty="0"/>
              <a:t>de los costes directos de personal subvencionables, sin que el EM deba presentar cálculo alguno. Este tipo fijo no resultará de aplicación a los costes de personal calculados según el art.55RDC. </a:t>
            </a:r>
          </a:p>
        </p:txBody>
      </p:sp>
      <p:sp>
        <p:nvSpPr>
          <p:cNvPr id="7" name="Título 6"/>
          <p:cNvSpPr>
            <a:spLocks noGrp="1"/>
          </p:cNvSpPr>
          <p:nvPr>
            <p:ph type="title"/>
          </p:nvPr>
        </p:nvSpPr>
        <p:spPr>
          <a:xfrm>
            <a:off x="162001" y="494831"/>
            <a:ext cx="10549792" cy="643100"/>
          </a:xfrm>
        </p:spPr>
        <p:txBody>
          <a:bodyPr>
            <a:normAutofit/>
          </a:bodyPr>
          <a:lstStyle/>
          <a:p>
            <a:r>
              <a:rPr lang="es-ES" dirty="0" smtClean="0"/>
              <a:t>Opciones de Costes Simplificados (OCS)</a:t>
            </a:r>
            <a:endParaRPr lang="es-ES" dirty="0"/>
          </a:p>
        </p:txBody>
      </p:sp>
    </p:spTree>
    <p:extLst>
      <p:ext uri="{BB962C8B-B14F-4D97-AF65-F5344CB8AC3E}">
        <p14:creationId xmlns:p14="http://schemas.microsoft.com/office/powerpoint/2010/main" val="3625622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0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xmlns="" id="{52B0D5DB-2E7D-61E8-2905-D8E322262323}"/>
              </a:ext>
            </a:extLst>
          </p:cNvPr>
          <p:cNvSpPr txBox="1"/>
          <p:nvPr/>
        </p:nvSpPr>
        <p:spPr>
          <a:xfrm>
            <a:off x="1014721" y="2372949"/>
            <a:ext cx="7904197" cy="400110"/>
          </a:xfrm>
          <a:prstGeom prst="rect">
            <a:avLst/>
          </a:prstGeom>
          <a:noFill/>
        </p:spPr>
        <p:txBody>
          <a:bodyPr wrap="square">
            <a:spAutoFit/>
          </a:bodyPr>
          <a:lstStyle/>
          <a:p>
            <a:endParaRPr lang="es-ES" sz="2000" dirty="0">
              <a:solidFill>
                <a:srgbClr val="13142A"/>
              </a:solidFill>
              <a:latin typeface="Helvetica" pitchFamily="2" charset="0"/>
            </a:endParaRPr>
          </a:p>
        </p:txBody>
      </p:sp>
      <p:pic>
        <p:nvPicPr>
          <p:cNvPr id="6" name="Imagen 5"/>
          <p:cNvPicPr>
            <a:picLocks noChangeAspect="1"/>
          </p:cNvPicPr>
          <p:nvPr/>
        </p:nvPicPr>
        <p:blipFill>
          <a:blip r:embed="rId2"/>
          <a:stretch>
            <a:fillRect/>
          </a:stretch>
        </p:blipFill>
        <p:spPr>
          <a:xfrm>
            <a:off x="530720" y="2281188"/>
            <a:ext cx="11167634" cy="3356392"/>
          </a:xfrm>
          <a:prstGeom prst="rect">
            <a:avLst/>
          </a:prstGeom>
        </p:spPr>
      </p:pic>
      <p:sp>
        <p:nvSpPr>
          <p:cNvPr id="7" name="Título 6"/>
          <p:cNvSpPr>
            <a:spLocks noGrp="1"/>
          </p:cNvSpPr>
          <p:nvPr>
            <p:ph type="title"/>
          </p:nvPr>
        </p:nvSpPr>
        <p:spPr/>
        <p:txBody>
          <a:bodyPr/>
          <a:lstStyle/>
          <a:p>
            <a:r>
              <a:rPr lang="es-ES" dirty="0">
                <a:latin typeface="Calibri" panose="020F0502020204030204" pitchFamily="34" charset="0"/>
                <a:cs typeface="Calibri" panose="020F0502020204030204" pitchFamily="34" charset="0"/>
              </a:rPr>
              <a:t>El modelo EDUSI en el periodo 2014-2020</a:t>
            </a:r>
          </a:p>
        </p:txBody>
      </p:sp>
    </p:spTree>
    <p:extLst>
      <p:ext uri="{BB962C8B-B14F-4D97-AF65-F5344CB8AC3E}">
        <p14:creationId xmlns:p14="http://schemas.microsoft.com/office/powerpoint/2010/main" val="1289379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xmlns="" id="{52B0D5DB-2E7D-61E8-2905-D8E322262323}"/>
              </a:ext>
            </a:extLst>
          </p:cNvPr>
          <p:cNvSpPr txBox="1"/>
          <p:nvPr/>
        </p:nvSpPr>
        <p:spPr>
          <a:xfrm>
            <a:off x="1014721" y="2372949"/>
            <a:ext cx="7904197" cy="400110"/>
          </a:xfrm>
          <a:prstGeom prst="rect">
            <a:avLst/>
          </a:prstGeom>
          <a:noFill/>
        </p:spPr>
        <p:txBody>
          <a:bodyPr wrap="square">
            <a:spAutoFit/>
          </a:bodyPr>
          <a:lstStyle/>
          <a:p>
            <a:endParaRPr lang="es-ES" sz="2000" dirty="0">
              <a:solidFill>
                <a:srgbClr val="13142A"/>
              </a:solidFill>
              <a:latin typeface="Helvetica" pitchFamily="2" charset="0"/>
            </a:endParaRPr>
          </a:p>
        </p:txBody>
      </p:sp>
      <p:sp>
        <p:nvSpPr>
          <p:cNvPr id="15" name="CuadroTexto 14">
            <a:extLst>
              <a:ext uri="{FF2B5EF4-FFF2-40B4-BE49-F238E27FC236}">
                <a16:creationId xmlns:a16="http://schemas.microsoft.com/office/drawing/2014/main" xmlns="" id="{ACC6E1F9-0F4B-3056-9ECD-CB0E06F1EDFC}"/>
              </a:ext>
            </a:extLst>
          </p:cNvPr>
          <p:cNvSpPr txBox="1"/>
          <p:nvPr/>
        </p:nvSpPr>
        <p:spPr>
          <a:xfrm>
            <a:off x="974760" y="1685570"/>
            <a:ext cx="7312591" cy="584775"/>
          </a:xfrm>
          <a:prstGeom prst="rect">
            <a:avLst/>
          </a:prstGeom>
          <a:noFill/>
        </p:spPr>
        <p:txBody>
          <a:bodyPr wrap="square">
            <a:spAutoFit/>
          </a:bodyPr>
          <a:lstStyle/>
          <a:p>
            <a:pPr algn="ctr"/>
            <a:r>
              <a:rPr lang="es-ES" sz="3200" b="1" dirty="0" smtClean="0">
                <a:solidFill>
                  <a:srgbClr val="0070C0"/>
                </a:solidFill>
                <a:latin typeface="Helvetica" pitchFamily="2" charset="0"/>
              </a:rPr>
              <a:t>Balance de sus luces y sombras</a:t>
            </a:r>
            <a:endParaRPr lang="es-ES" sz="3200" b="1" dirty="0">
              <a:solidFill>
                <a:srgbClr val="0070C0"/>
              </a:solidFill>
            </a:endParaRPr>
          </a:p>
        </p:txBody>
      </p:sp>
      <p:sp>
        <p:nvSpPr>
          <p:cNvPr id="6" name="Título 5"/>
          <p:cNvSpPr>
            <a:spLocks noGrp="1"/>
          </p:cNvSpPr>
          <p:nvPr>
            <p:ph type="title"/>
          </p:nvPr>
        </p:nvSpPr>
        <p:spPr/>
        <p:txBody>
          <a:bodyPr/>
          <a:lstStyle/>
          <a:p>
            <a:r>
              <a:rPr lang="es-ES" dirty="0"/>
              <a:t>El modelo EDUSI en el periodo 2014-2020</a:t>
            </a:r>
          </a:p>
        </p:txBody>
      </p:sp>
      <p:graphicFrame>
        <p:nvGraphicFramePr>
          <p:cNvPr id="8" name="Diagrama 7"/>
          <p:cNvGraphicFramePr/>
          <p:nvPr>
            <p:extLst>
              <p:ext uri="{D42A27DB-BD31-4B8C-83A1-F6EECF244321}">
                <p14:modId xmlns:p14="http://schemas.microsoft.com/office/powerpoint/2010/main" val="3806352570"/>
              </p:ext>
            </p:extLst>
          </p:nvPr>
        </p:nvGraphicFramePr>
        <p:xfrm>
          <a:off x="675342" y="836809"/>
          <a:ext cx="8613038" cy="60182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9103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xmlns="" id="{52B0D5DB-2E7D-61E8-2905-D8E322262323}"/>
              </a:ext>
            </a:extLst>
          </p:cNvPr>
          <p:cNvSpPr txBox="1"/>
          <p:nvPr/>
        </p:nvSpPr>
        <p:spPr>
          <a:xfrm>
            <a:off x="1014721" y="2372949"/>
            <a:ext cx="7904197" cy="400110"/>
          </a:xfrm>
          <a:prstGeom prst="rect">
            <a:avLst/>
          </a:prstGeom>
          <a:noFill/>
        </p:spPr>
        <p:txBody>
          <a:bodyPr wrap="square">
            <a:spAutoFit/>
          </a:bodyPr>
          <a:lstStyle/>
          <a:p>
            <a:endParaRPr lang="es-ES" sz="2000" dirty="0">
              <a:solidFill>
                <a:srgbClr val="13142A"/>
              </a:solidFill>
              <a:latin typeface="Helvetica" pitchFamily="2" charset="0"/>
            </a:endParaRPr>
          </a:p>
        </p:txBody>
      </p:sp>
      <p:sp>
        <p:nvSpPr>
          <p:cNvPr id="6" name="Título 5"/>
          <p:cNvSpPr>
            <a:spLocks noGrp="1"/>
          </p:cNvSpPr>
          <p:nvPr>
            <p:ph type="title"/>
          </p:nvPr>
        </p:nvSpPr>
        <p:spPr/>
        <p:txBody>
          <a:bodyPr/>
          <a:lstStyle/>
          <a:p>
            <a:r>
              <a:rPr lang="es-ES" dirty="0"/>
              <a:t>El modelo EDUSI en el periodo 2014-2020</a:t>
            </a:r>
          </a:p>
        </p:txBody>
      </p:sp>
      <p:pic>
        <p:nvPicPr>
          <p:cNvPr id="7" name="Imagen 6"/>
          <p:cNvPicPr>
            <a:picLocks noChangeAspect="1"/>
          </p:cNvPicPr>
          <p:nvPr/>
        </p:nvPicPr>
        <p:blipFill rotWithShape="1">
          <a:blip r:embed="rId2"/>
          <a:srcRect l="51902" t="20662" r="12837" b="38520"/>
          <a:stretch/>
        </p:blipFill>
        <p:spPr>
          <a:xfrm>
            <a:off x="4430951" y="2702943"/>
            <a:ext cx="4487967" cy="3559114"/>
          </a:xfrm>
          <a:prstGeom prst="rect">
            <a:avLst/>
          </a:prstGeom>
        </p:spPr>
      </p:pic>
      <p:pic>
        <p:nvPicPr>
          <p:cNvPr id="9" name="Imagen 8"/>
          <p:cNvPicPr>
            <a:picLocks noChangeAspect="1"/>
          </p:cNvPicPr>
          <p:nvPr/>
        </p:nvPicPr>
        <p:blipFill rotWithShape="1">
          <a:blip r:embed="rId3"/>
          <a:srcRect l="46960" t="79551" r="39198" b="6920"/>
          <a:stretch/>
        </p:blipFill>
        <p:spPr>
          <a:xfrm>
            <a:off x="2235175" y="5245282"/>
            <a:ext cx="1872822" cy="1035042"/>
          </a:xfrm>
          <a:prstGeom prst="rect">
            <a:avLst/>
          </a:prstGeom>
        </p:spPr>
      </p:pic>
      <p:sp>
        <p:nvSpPr>
          <p:cNvPr id="10" name="CuadroTexto 9"/>
          <p:cNvSpPr txBox="1"/>
          <p:nvPr/>
        </p:nvSpPr>
        <p:spPr>
          <a:xfrm>
            <a:off x="530720" y="1788174"/>
            <a:ext cx="4489074" cy="584775"/>
          </a:xfrm>
          <a:prstGeom prst="rect">
            <a:avLst/>
          </a:prstGeom>
          <a:noFill/>
        </p:spPr>
        <p:txBody>
          <a:bodyPr wrap="square" rtlCol="0">
            <a:spAutoFit/>
          </a:bodyPr>
          <a:lstStyle/>
          <a:p>
            <a:r>
              <a:rPr lang="es-ES" sz="3200" b="1" dirty="0" smtClean="0">
                <a:solidFill>
                  <a:srgbClr val="0070C0"/>
                </a:solidFill>
              </a:rPr>
              <a:t>Distribución geográfica </a:t>
            </a:r>
            <a:endParaRPr lang="es-ES" sz="3200" b="1" dirty="0">
              <a:solidFill>
                <a:srgbClr val="0070C0"/>
              </a:solidFill>
            </a:endParaRPr>
          </a:p>
        </p:txBody>
      </p:sp>
    </p:spTree>
    <p:extLst>
      <p:ext uri="{BB962C8B-B14F-4D97-AF65-F5344CB8AC3E}">
        <p14:creationId xmlns:p14="http://schemas.microsoft.com/office/powerpoint/2010/main" val="788136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xmlns="" id="{52B0D5DB-2E7D-61E8-2905-D8E322262323}"/>
              </a:ext>
            </a:extLst>
          </p:cNvPr>
          <p:cNvSpPr txBox="1"/>
          <p:nvPr/>
        </p:nvSpPr>
        <p:spPr>
          <a:xfrm>
            <a:off x="956970" y="2259166"/>
            <a:ext cx="7904197" cy="400110"/>
          </a:xfrm>
          <a:prstGeom prst="rect">
            <a:avLst/>
          </a:prstGeom>
          <a:noFill/>
        </p:spPr>
        <p:txBody>
          <a:bodyPr wrap="square">
            <a:spAutoFit/>
          </a:bodyPr>
          <a:lstStyle/>
          <a:p>
            <a:endParaRPr lang="es-ES" sz="2000" dirty="0">
              <a:solidFill>
                <a:srgbClr val="13142A"/>
              </a:solidFill>
              <a:latin typeface="Helvetica" pitchFamily="2" charset="0"/>
            </a:endParaRPr>
          </a:p>
        </p:txBody>
      </p:sp>
      <p:sp>
        <p:nvSpPr>
          <p:cNvPr id="6" name="Título 5"/>
          <p:cNvSpPr>
            <a:spLocks noGrp="1"/>
          </p:cNvSpPr>
          <p:nvPr>
            <p:ph type="title"/>
          </p:nvPr>
        </p:nvSpPr>
        <p:spPr/>
        <p:txBody>
          <a:bodyPr>
            <a:normAutofit/>
          </a:bodyPr>
          <a:lstStyle/>
          <a:p>
            <a:r>
              <a:rPr lang="es-ES" dirty="0" smtClean="0"/>
              <a:t>21-27: MARCO ESTRATÉGICO</a:t>
            </a:r>
            <a:endParaRPr lang="es-ES" dirty="0"/>
          </a:p>
        </p:txBody>
      </p:sp>
      <p:graphicFrame>
        <p:nvGraphicFramePr>
          <p:cNvPr id="5" name="Diagrama 4"/>
          <p:cNvGraphicFramePr/>
          <p:nvPr>
            <p:extLst>
              <p:ext uri="{D42A27DB-BD31-4B8C-83A1-F6EECF244321}">
                <p14:modId xmlns:p14="http://schemas.microsoft.com/office/powerpoint/2010/main" val="290744261"/>
              </p:ext>
            </p:extLst>
          </p:nvPr>
        </p:nvGraphicFramePr>
        <p:xfrm>
          <a:off x="424121" y="2459221"/>
          <a:ext cx="5898776" cy="4398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a 8"/>
          <p:cNvGraphicFramePr/>
          <p:nvPr>
            <p:extLst>
              <p:ext uri="{D42A27DB-BD31-4B8C-83A1-F6EECF244321}">
                <p14:modId xmlns:p14="http://schemas.microsoft.com/office/powerpoint/2010/main" val="2569001239"/>
              </p:ext>
            </p:extLst>
          </p:nvPr>
        </p:nvGraphicFramePr>
        <p:xfrm>
          <a:off x="6536119" y="2180087"/>
          <a:ext cx="5487658" cy="41818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CuadroTexto 9"/>
          <p:cNvSpPr txBox="1"/>
          <p:nvPr/>
        </p:nvSpPr>
        <p:spPr>
          <a:xfrm>
            <a:off x="6829852" y="1927239"/>
            <a:ext cx="4489074" cy="584775"/>
          </a:xfrm>
          <a:prstGeom prst="rect">
            <a:avLst/>
          </a:prstGeom>
          <a:noFill/>
        </p:spPr>
        <p:txBody>
          <a:bodyPr wrap="square" rtlCol="0">
            <a:spAutoFit/>
          </a:bodyPr>
          <a:lstStyle/>
          <a:p>
            <a:r>
              <a:rPr lang="es-ES" sz="3200" b="1" dirty="0" smtClean="0">
                <a:solidFill>
                  <a:srgbClr val="0070C0"/>
                </a:solidFill>
              </a:rPr>
              <a:t>Consolidación DUS</a:t>
            </a:r>
            <a:endParaRPr lang="es-ES" sz="3200" b="1" dirty="0">
              <a:solidFill>
                <a:srgbClr val="0070C0"/>
              </a:solidFill>
            </a:endParaRPr>
          </a:p>
        </p:txBody>
      </p:sp>
      <p:sp>
        <p:nvSpPr>
          <p:cNvPr id="11" name="CuadroTexto 10"/>
          <p:cNvSpPr txBox="1"/>
          <p:nvPr/>
        </p:nvSpPr>
        <p:spPr>
          <a:xfrm>
            <a:off x="683120" y="1940574"/>
            <a:ext cx="4489074" cy="584775"/>
          </a:xfrm>
          <a:prstGeom prst="rect">
            <a:avLst/>
          </a:prstGeom>
          <a:noFill/>
        </p:spPr>
        <p:txBody>
          <a:bodyPr wrap="square" rtlCol="0">
            <a:spAutoFit/>
          </a:bodyPr>
          <a:lstStyle/>
          <a:p>
            <a:r>
              <a:rPr lang="es-ES" sz="3200" b="1" dirty="0" smtClean="0">
                <a:solidFill>
                  <a:srgbClr val="0070C0"/>
                </a:solidFill>
              </a:rPr>
              <a:t>Planificación estratégica</a:t>
            </a:r>
            <a:endParaRPr lang="es-ES" sz="3200" b="1" dirty="0">
              <a:solidFill>
                <a:srgbClr val="0070C0"/>
              </a:solidFill>
            </a:endParaRPr>
          </a:p>
        </p:txBody>
      </p:sp>
    </p:spTree>
    <p:extLst>
      <p:ext uri="{BB962C8B-B14F-4D97-AF65-F5344CB8AC3E}">
        <p14:creationId xmlns:p14="http://schemas.microsoft.com/office/powerpoint/2010/main" val="3272450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xmlns="" id="{52B0D5DB-2E7D-61E8-2905-D8E322262323}"/>
              </a:ext>
            </a:extLst>
          </p:cNvPr>
          <p:cNvSpPr txBox="1"/>
          <p:nvPr/>
        </p:nvSpPr>
        <p:spPr>
          <a:xfrm>
            <a:off x="1014721" y="2372949"/>
            <a:ext cx="7904197" cy="400110"/>
          </a:xfrm>
          <a:prstGeom prst="rect">
            <a:avLst/>
          </a:prstGeom>
          <a:noFill/>
        </p:spPr>
        <p:txBody>
          <a:bodyPr wrap="square">
            <a:spAutoFit/>
          </a:bodyPr>
          <a:lstStyle/>
          <a:p>
            <a:endParaRPr lang="es-ES" sz="2000" dirty="0">
              <a:solidFill>
                <a:srgbClr val="13142A"/>
              </a:solidFill>
              <a:latin typeface="Helvetica" pitchFamily="2" charset="0"/>
            </a:endParaRPr>
          </a:p>
        </p:txBody>
      </p:sp>
      <p:sp>
        <p:nvSpPr>
          <p:cNvPr id="15" name="CuadroTexto 14">
            <a:extLst>
              <a:ext uri="{FF2B5EF4-FFF2-40B4-BE49-F238E27FC236}">
                <a16:creationId xmlns:a16="http://schemas.microsoft.com/office/drawing/2014/main" xmlns="" id="{ACC6E1F9-0F4B-3056-9ECD-CB0E06F1EDFC}"/>
              </a:ext>
            </a:extLst>
          </p:cNvPr>
          <p:cNvSpPr txBox="1"/>
          <p:nvPr/>
        </p:nvSpPr>
        <p:spPr>
          <a:xfrm>
            <a:off x="974761" y="1685570"/>
            <a:ext cx="6417441" cy="523220"/>
          </a:xfrm>
          <a:prstGeom prst="rect">
            <a:avLst/>
          </a:prstGeom>
          <a:noFill/>
        </p:spPr>
        <p:txBody>
          <a:bodyPr wrap="square">
            <a:spAutoFit/>
          </a:bodyPr>
          <a:lstStyle/>
          <a:p>
            <a:pPr algn="ctr"/>
            <a:r>
              <a:rPr lang="es-ES" sz="2800" b="1" dirty="0" smtClean="0">
                <a:solidFill>
                  <a:srgbClr val="0070C0"/>
                </a:solidFill>
                <a:latin typeface="Helvetica" pitchFamily="2" charset="0"/>
              </a:rPr>
              <a:t>Objetivos y concentración temática</a:t>
            </a:r>
            <a:endParaRPr lang="es-ES" sz="2800" b="1" dirty="0">
              <a:solidFill>
                <a:srgbClr val="0070C0"/>
              </a:solidFill>
            </a:endParaRPr>
          </a:p>
        </p:txBody>
      </p:sp>
      <p:sp>
        <p:nvSpPr>
          <p:cNvPr id="18" name="CuadroTexto 17"/>
          <p:cNvSpPr txBox="1"/>
          <p:nvPr/>
        </p:nvSpPr>
        <p:spPr>
          <a:xfrm>
            <a:off x="1145308" y="2499355"/>
            <a:ext cx="9975273" cy="3785652"/>
          </a:xfrm>
          <a:prstGeom prst="rect">
            <a:avLst/>
          </a:prstGeom>
          <a:noFill/>
        </p:spPr>
        <p:txBody>
          <a:bodyPr wrap="square" rtlCol="0">
            <a:spAutoFit/>
          </a:bodyPr>
          <a:lstStyle/>
          <a:p>
            <a:pPr>
              <a:lnSpc>
                <a:spcPct val="150000"/>
              </a:lnSpc>
            </a:pPr>
            <a:r>
              <a:rPr lang="es-ES" sz="2800" dirty="0" smtClean="0"/>
              <a:t>-5 Objetivos Políticos desglosados en objetivos específicos y ámbitos de intervención (anexo I RDC)</a:t>
            </a:r>
          </a:p>
          <a:p>
            <a:pPr>
              <a:lnSpc>
                <a:spcPct val="150000"/>
              </a:lnSpc>
            </a:pPr>
            <a:r>
              <a:rPr lang="es-ES" sz="2800" dirty="0" smtClean="0"/>
              <a:t>-El OP5: una Europa más próxima a los ciudadanos</a:t>
            </a:r>
          </a:p>
          <a:p>
            <a:pPr>
              <a:lnSpc>
                <a:spcPct val="150000"/>
              </a:lnSpc>
            </a:pPr>
            <a:r>
              <a:rPr lang="es-ES" sz="2800" dirty="0" smtClean="0"/>
              <a:t>-Porcentaje de concentración temática del 8% en el OE 5.1: </a:t>
            </a:r>
            <a:br>
              <a:rPr lang="es-ES" sz="2800" dirty="0" smtClean="0"/>
            </a:br>
            <a:r>
              <a:rPr lang="es-ES" sz="2800" dirty="0" smtClean="0"/>
              <a:t>1.900 millones para España</a:t>
            </a:r>
          </a:p>
          <a:p>
            <a:pPr>
              <a:lnSpc>
                <a:spcPct val="150000"/>
              </a:lnSpc>
            </a:pPr>
            <a:endParaRPr lang="es-ES" sz="2000" dirty="0"/>
          </a:p>
        </p:txBody>
      </p:sp>
      <p:sp>
        <p:nvSpPr>
          <p:cNvPr id="6" name="Título 5"/>
          <p:cNvSpPr>
            <a:spLocks noGrp="1"/>
          </p:cNvSpPr>
          <p:nvPr>
            <p:ph type="title"/>
          </p:nvPr>
        </p:nvSpPr>
        <p:spPr/>
        <p:txBody>
          <a:bodyPr>
            <a:normAutofit/>
          </a:bodyPr>
          <a:lstStyle/>
          <a:p>
            <a:r>
              <a:rPr lang="es-ES" dirty="0"/>
              <a:t>FEDER </a:t>
            </a:r>
            <a:r>
              <a:rPr lang="es-ES" dirty="0" smtClean="0"/>
              <a:t>21-27 – MARCO REGLAMENTARIO</a:t>
            </a:r>
            <a:endParaRPr lang="es-ES" dirty="0"/>
          </a:p>
        </p:txBody>
      </p:sp>
    </p:spTree>
    <p:extLst>
      <p:ext uri="{BB962C8B-B14F-4D97-AF65-F5344CB8AC3E}">
        <p14:creationId xmlns:p14="http://schemas.microsoft.com/office/powerpoint/2010/main" val="56640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xmlns="" id="{52B0D5DB-2E7D-61E8-2905-D8E322262323}"/>
              </a:ext>
            </a:extLst>
          </p:cNvPr>
          <p:cNvSpPr txBox="1"/>
          <p:nvPr/>
        </p:nvSpPr>
        <p:spPr>
          <a:xfrm>
            <a:off x="1014721" y="2372949"/>
            <a:ext cx="7904197" cy="400110"/>
          </a:xfrm>
          <a:prstGeom prst="rect">
            <a:avLst/>
          </a:prstGeom>
          <a:noFill/>
        </p:spPr>
        <p:txBody>
          <a:bodyPr wrap="square">
            <a:spAutoFit/>
          </a:bodyPr>
          <a:lstStyle/>
          <a:p>
            <a:endParaRPr lang="es-ES" sz="2000" dirty="0">
              <a:solidFill>
                <a:srgbClr val="13142A"/>
              </a:solidFill>
              <a:latin typeface="Helvetica" pitchFamily="2" charset="0"/>
            </a:endParaRPr>
          </a:p>
        </p:txBody>
      </p:sp>
      <p:pic>
        <p:nvPicPr>
          <p:cNvPr id="6" name="Imagen 5"/>
          <p:cNvPicPr>
            <a:picLocks noChangeAspect="1"/>
          </p:cNvPicPr>
          <p:nvPr/>
        </p:nvPicPr>
        <p:blipFill>
          <a:blip r:embed="rId2"/>
          <a:stretch>
            <a:fillRect/>
          </a:stretch>
        </p:blipFill>
        <p:spPr>
          <a:xfrm>
            <a:off x="2208529" y="1575844"/>
            <a:ext cx="7669433" cy="4761389"/>
          </a:xfrm>
          <a:prstGeom prst="rect">
            <a:avLst/>
          </a:prstGeom>
        </p:spPr>
      </p:pic>
      <p:sp>
        <p:nvSpPr>
          <p:cNvPr id="7" name="Título 6"/>
          <p:cNvSpPr>
            <a:spLocks noGrp="1"/>
          </p:cNvSpPr>
          <p:nvPr>
            <p:ph type="title"/>
          </p:nvPr>
        </p:nvSpPr>
        <p:spPr/>
        <p:txBody>
          <a:bodyPr/>
          <a:lstStyle/>
          <a:p>
            <a:r>
              <a:rPr lang="es-ES" dirty="0" smtClean="0"/>
              <a:t>CATEGORÍAS DE REGIÓN</a:t>
            </a:r>
            <a:endParaRPr lang="es-ES" dirty="0"/>
          </a:p>
        </p:txBody>
      </p:sp>
    </p:spTree>
    <p:extLst>
      <p:ext uri="{BB962C8B-B14F-4D97-AF65-F5344CB8AC3E}">
        <p14:creationId xmlns:p14="http://schemas.microsoft.com/office/powerpoint/2010/main" val="1604526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xmlns="" id="{52B0D5DB-2E7D-61E8-2905-D8E322262323}"/>
              </a:ext>
            </a:extLst>
          </p:cNvPr>
          <p:cNvSpPr txBox="1"/>
          <p:nvPr/>
        </p:nvSpPr>
        <p:spPr>
          <a:xfrm>
            <a:off x="1014721" y="2372949"/>
            <a:ext cx="7904197" cy="400110"/>
          </a:xfrm>
          <a:prstGeom prst="rect">
            <a:avLst/>
          </a:prstGeom>
          <a:noFill/>
        </p:spPr>
        <p:txBody>
          <a:bodyPr wrap="square">
            <a:spAutoFit/>
          </a:bodyPr>
          <a:lstStyle/>
          <a:p>
            <a:endParaRPr lang="es-ES" sz="2000" dirty="0">
              <a:solidFill>
                <a:srgbClr val="13142A"/>
              </a:solidFill>
              <a:latin typeface="Helvetica" pitchFamily="2" charset="0"/>
            </a:endParaRPr>
          </a:p>
        </p:txBody>
      </p:sp>
      <p:pic>
        <p:nvPicPr>
          <p:cNvPr id="6" name="Imagen 5"/>
          <p:cNvPicPr>
            <a:picLocks noChangeAspect="1"/>
          </p:cNvPicPr>
          <p:nvPr/>
        </p:nvPicPr>
        <p:blipFill>
          <a:blip r:embed="rId2"/>
          <a:stretch>
            <a:fillRect/>
          </a:stretch>
        </p:blipFill>
        <p:spPr>
          <a:xfrm>
            <a:off x="233065" y="1595650"/>
            <a:ext cx="12133901" cy="1349063"/>
          </a:xfrm>
          <a:prstGeom prst="rect">
            <a:avLst/>
          </a:prstGeom>
        </p:spPr>
      </p:pic>
      <p:pic>
        <p:nvPicPr>
          <p:cNvPr id="9" name="Imagen 8"/>
          <p:cNvPicPr>
            <a:picLocks noChangeAspect="1"/>
          </p:cNvPicPr>
          <p:nvPr/>
        </p:nvPicPr>
        <p:blipFill>
          <a:blip r:embed="rId3"/>
          <a:stretch>
            <a:fillRect/>
          </a:stretch>
        </p:blipFill>
        <p:spPr>
          <a:xfrm>
            <a:off x="233065" y="3271972"/>
            <a:ext cx="10077561" cy="2139881"/>
          </a:xfrm>
          <a:prstGeom prst="rect">
            <a:avLst/>
          </a:prstGeom>
        </p:spPr>
      </p:pic>
      <p:sp>
        <p:nvSpPr>
          <p:cNvPr id="7" name="Título 6"/>
          <p:cNvSpPr>
            <a:spLocks noGrp="1"/>
          </p:cNvSpPr>
          <p:nvPr>
            <p:ph type="title"/>
          </p:nvPr>
        </p:nvSpPr>
        <p:spPr>
          <a:xfrm>
            <a:off x="233065" y="485206"/>
            <a:ext cx="10549792" cy="643100"/>
          </a:xfrm>
        </p:spPr>
        <p:txBody>
          <a:bodyPr>
            <a:normAutofit/>
          </a:bodyPr>
          <a:lstStyle/>
          <a:p>
            <a:r>
              <a:rPr lang="es-ES" dirty="0" smtClean="0"/>
              <a:t>DISEÑO OP5 EN EL FEDER 21-27</a:t>
            </a:r>
            <a:endParaRPr lang="es-ES" dirty="0"/>
          </a:p>
        </p:txBody>
      </p:sp>
    </p:spTree>
    <p:extLst>
      <p:ext uri="{BB962C8B-B14F-4D97-AF65-F5344CB8AC3E}">
        <p14:creationId xmlns:p14="http://schemas.microsoft.com/office/powerpoint/2010/main" val="1889827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xmlns="" id="{52B0D5DB-2E7D-61E8-2905-D8E322262323}"/>
              </a:ext>
            </a:extLst>
          </p:cNvPr>
          <p:cNvSpPr txBox="1"/>
          <p:nvPr/>
        </p:nvSpPr>
        <p:spPr>
          <a:xfrm>
            <a:off x="1014721" y="2372949"/>
            <a:ext cx="7904197" cy="400110"/>
          </a:xfrm>
          <a:prstGeom prst="rect">
            <a:avLst/>
          </a:prstGeom>
          <a:noFill/>
        </p:spPr>
        <p:txBody>
          <a:bodyPr wrap="square">
            <a:spAutoFit/>
          </a:bodyPr>
          <a:lstStyle/>
          <a:p>
            <a:endParaRPr lang="es-ES" sz="2000" dirty="0">
              <a:solidFill>
                <a:srgbClr val="13142A"/>
              </a:solidFill>
              <a:latin typeface="Helvetica" pitchFamily="2" charset="0"/>
            </a:endParaRPr>
          </a:p>
        </p:txBody>
      </p:sp>
      <p:sp>
        <p:nvSpPr>
          <p:cNvPr id="15" name="CuadroTexto 14"/>
          <p:cNvSpPr txBox="1"/>
          <p:nvPr/>
        </p:nvSpPr>
        <p:spPr>
          <a:xfrm>
            <a:off x="500514" y="1757396"/>
            <a:ext cx="10886172" cy="4801314"/>
          </a:xfrm>
          <a:prstGeom prst="rect">
            <a:avLst/>
          </a:prstGeom>
          <a:noFill/>
        </p:spPr>
        <p:txBody>
          <a:bodyPr wrap="square" rtlCol="0">
            <a:spAutoFit/>
          </a:bodyPr>
          <a:lstStyle/>
          <a:p>
            <a:r>
              <a:rPr lang="es-ES" dirty="0" smtClean="0"/>
              <a:t>3. Objetivo general: </a:t>
            </a:r>
            <a:r>
              <a:rPr lang="es-ES" dirty="0"/>
              <a:t>fomentar el desarrollo sostenible e integrado de las áreas urbanas, desde una triple perspectiva: mejorar la</a:t>
            </a:r>
            <a:r>
              <a:rPr lang="es-ES" b="1" dirty="0"/>
              <a:t> dimensión física y medioambiental</a:t>
            </a:r>
            <a:r>
              <a:rPr lang="es-ES" dirty="0"/>
              <a:t>; mejorar la </a:t>
            </a:r>
            <a:r>
              <a:rPr lang="es-ES" b="1" dirty="0"/>
              <a:t>dimensión económica y la </a:t>
            </a:r>
            <a:r>
              <a:rPr lang="es-ES" b="1" dirty="0" smtClean="0"/>
              <a:t>competitividad</a:t>
            </a:r>
            <a:r>
              <a:rPr lang="es-ES" dirty="0" smtClean="0"/>
              <a:t> </a:t>
            </a:r>
            <a:r>
              <a:rPr lang="es-ES" dirty="0"/>
              <a:t>y mejorar la </a:t>
            </a:r>
            <a:r>
              <a:rPr lang="es-ES" b="1" dirty="0"/>
              <a:t>dimensión social</a:t>
            </a:r>
            <a:r>
              <a:rPr lang="es-ES" dirty="0"/>
              <a:t> de estos </a:t>
            </a:r>
            <a:r>
              <a:rPr lang="es-ES" dirty="0" smtClean="0"/>
              <a:t>territorios.</a:t>
            </a:r>
          </a:p>
          <a:p>
            <a:endParaRPr lang="es-ES" dirty="0"/>
          </a:p>
          <a:p>
            <a:r>
              <a:rPr lang="es-ES" dirty="0" smtClean="0"/>
              <a:t>4. La planificación del modelo de ciudad: </a:t>
            </a:r>
            <a:r>
              <a:rPr lang="es-ES" b="1" dirty="0" smtClean="0"/>
              <a:t>estrategias territoriales integradas</a:t>
            </a:r>
          </a:p>
          <a:p>
            <a:endParaRPr lang="es-ES" dirty="0"/>
          </a:p>
          <a:p>
            <a:r>
              <a:rPr lang="es-ES" dirty="0" smtClean="0"/>
              <a:t>5. La importancia de la relación entre lo urbano y lo rural: las áreas urbanas funcionales</a:t>
            </a:r>
          </a:p>
          <a:p>
            <a:endParaRPr lang="es-ES" dirty="0"/>
          </a:p>
          <a:p>
            <a:pPr algn="just"/>
            <a:r>
              <a:rPr lang="es-ES" dirty="0" smtClean="0"/>
              <a:t>6. La </a:t>
            </a:r>
            <a:r>
              <a:rPr lang="es-ES" dirty="0"/>
              <a:t>selección de los planes de actuación integrados –que habrán de estar previamente enmarcados en una estrategia territorial en ámbito urbano o en áreas urbanas funcionales, según las disposiciones del artículo 29 del Reglamento de disposiciones comunes -, se llevará a cabo mediante </a:t>
            </a:r>
            <a:r>
              <a:rPr lang="es-ES" b="1" dirty="0"/>
              <a:t>convocatorias en las que se garantice la concurrencia de los potenciales beneficiarios</a:t>
            </a:r>
            <a:r>
              <a:rPr lang="es-ES" dirty="0"/>
              <a:t>, teniendo en todo caso en cuenta la configuración de la región en la que se encuentren.</a:t>
            </a:r>
          </a:p>
          <a:p>
            <a:pPr algn="just"/>
            <a:endParaRPr lang="es-ES" dirty="0"/>
          </a:p>
          <a:p>
            <a:pPr algn="just"/>
            <a:r>
              <a:rPr lang="es-ES" dirty="0" smtClean="0"/>
              <a:t>7. Importancia </a:t>
            </a:r>
            <a:r>
              <a:rPr lang="es-ES" dirty="0"/>
              <a:t>de la </a:t>
            </a:r>
            <a:r>
              <a:rPr lang="es-ES" b="1" dirty="0"/>
              <a:t>capacidad administrativa: </a:t>
            </a:r>
            <a:r>
              <a:rPr lang="es-ES" dirty="0"/>
              <a:t>refuerzo de redes como la RIU o el URBACT como foros de intercambio de información y apoyo técnico </a:t>
            </a:r>
          </a:p>
          <a:p>
            <a:endParaRPr lang="es-ES" dirty="0"/>
          </a:p>
        </p:txBody>
      </p:sp>
      <p:sp>
        <p:nvSpPr>
          <p:cNvPr id="7" name="Título 6"/>
          <p:cNvSpPr>
            <a:spLocks noGrp="1"/>
          </p:cNvSpPr>
          <p:nvPr>
            <p:ph type="title"/>
          </p:nvPr>
        </p:nvSpPr>
        <p:spPr>
          <a:xfrm>
            <a:off x="162001" y="494831"/>
            <a:ext cx="10549792" cy="643100"/>
          </a:xfrm>
        </p:spPr>
        <p:txBody>
          <a:bodyPr>
            <a:normAutofit/>
          </a:bodyPr>
          <a:lstStyle/>
          <a:p>
            <a:r>
              <a:rPr lang="es-ES" dirty="0"/>
              <a:t>Acuerdo de Asociación de </a:t>
            </a:r>
            <a:r>
              <a:rPr lang="es-ES" dirty="0" smtClean="0"/>
              <a:t>España – Comisión Europea</a:t>
            </a:r>
            <a:endParaRPr lang="es-ES" dirty="0"/>
          </a:p>
        </p:txBody>
      </p:sp>
    </p:spTree>
    <p:extLst>
      <p:ext uri="{BB962C8B-B14F-4D97-AF65-F5344CB8AC3E}">
        <p14:creationId xmlns:p14="http://schemas.microsoft.com/office/powerpoint/2010/main" val="853926048"/>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1161</TotalTime>
  <Words>786</Words>
  <Application>Microsoft Office PowerPoint</Application>
  <PresentationFormat>Personalizado</PresentationFormat>
  <Paragraphs>73</Paragraphs>
  <Slides>13</Slides>
  <Notes>0</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Tema de Office</vt:lpstr>
      <vt:lpstr>Presentación de PowerPoint</vt:lpstr>
      <vt:lpstr>El modelo EDUSI en el periodo 2014-2020</vt:lpstr>
      <vt:lpstr>El modelo EDUSI en el periodo 2014-2020</vt:lpstr>
      <vt:lpstr>El modelo EDUSI en el periodo 2014-2020</vt:lpstr>
      <vt:lpstr>21-27: MARCO ESTRATÉGICO</vt:lpstr>
      <vt:lpstr>FEDER 21-27 – MARCO REGLAMENTARIO</vt:lpstr>
      <vt:lpstr>CATEGORÍAS DE REGIÓN</vt:lpstr>
      <vt:lpstr>DISEÑO OP5 EN EL FEDER 21-27</vt:lpstr>
      <vt:lpstr>Acuerdo de Asociación de España – Comisión Europea</vt:lpstr>
      <vt:lpstr>Las sinergias con la Agenda Urbana Española</vt:lpstr>
      <vt:lpstr>Opciones de Costes Simplificados (OCS)</vt:lpstr>
      <vt:lpstr>Opciones de Costes Simplificados (OCS)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Paula García Santos</dc:creator>
  <cp:lastModifiedBy>EMMA BENS</cp:lastModifiedBy>
  <cp:revision>48</cp:revision>
  <dcterms:created xsi:type="dcterms:W3CDTF">2023-09-05T07:50:07Z</dcterms:created>
  <dcterms:modified xsi:type="dcterms:W3CDTF">2024-05-08T06:06:37Z</dcterms:modified>
</cp:coreProperties>
</file>